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9112250" cy="6073775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LEMON MILK Bold" panose="00000800000000000000" pitchFamily="50" charset="0"/>
      <p:bold r:id="rId9"/>
    </p:embeddedFont>
    <p:embeddedFont>
      <p:font typeface="LEMON MILK Light" panose="00000400000000000000" pitchFamily="50" charset="0"/>
      <p:regular r:id="rId10"/>
    </p:embeddedFont>
    <p:embeddedFont>
      <p:font typeface="Quicksand" panose="02070303000000060000" pitchFamily="18" charset="0"/>
      <p:regular r:id="rId11"/>
      <p:bold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C69D"/>
    <a:srgbClr val="33F3CE"/>
    <a:srgbClr val="39A0EB"/>
    <a:srgbClr val="FF4182"/>
    <a:srgbClr val="01A8F3"/>
    <a:srgbClr val="5CBB36"/>
    <a:srgbClr val="FF922C"/>
    <a:srgbClr val="ECF1F2"/>
    <a:srgbClr val="4D4D4D"/>
    <a:srgbClr val="446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75" d="100"/>
          <a:sy n="75" d="100"/>
        </p:scale>
        <p:origin x="58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419" y="994018"/>
            <a:ext cx="7745413" cy="2114574"/>
          </a:xfrm>
        </p:spPr>
        <p:txBody>
          <a:bodyPr anchor="b"/>
          <a:lstStyle>
            <a:lvl1pPr algn="ctr"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9031" y="3190138"/>
            <a:ext cx="6834188" cy="1466423"/>
          </a:xfrm>
        </p:spPr>
        <p:txBody>
          <a:bodyPr/>
          <a:lstStyle>
            <a:lvl1pPr marL="0" indent="0" algn="ctr">
              <a:buNone/>
              <a:defRPr sz="2125"/>
            </a:lvl1pPr>
            <a:lvl2pPr marL="404896" indent="0" algn="ctr">
              <a:buNone/>
              <a:defRPr sz="1771"/>
            </a:lvl2pPr>
            <a:lvl3pPr marL="809793" indent="0" algn="ctr">
              <a:buNone/>
              <a:defRPr sz="1594"/>
            </a:lvl3pPr>
            <a:lvl4pPr marL="1214689" indent="0" algn="ctr">
              <a:buNone/>
              <a:defRPr sz="1417"/>
            </a:lvl4pPr>
            <a:lvl5pPr marL="1619585" indent="0" algn="ctr">
              <a:buNone/>
              <a:defRPr sz="1417"/>
            </a:lvl5pPr>
            <a:lvl6pPr marL="2024482" indent="0" algn="ctr">
              <a:buNone/>
              <a:defRPr sz="1417"/>
            </a:lvl6pPr>
            <a:lvl7pPr marL="2429378" indent="0" algn="ctr">
              <a:buNone/>
              <a:defRPr sz="1417"/>
            </a:lvl7pPr>
            <a:lvl8pPr marL="2834274" indent="0" algn="ctr">
              <a:buNone/>
              <a:defRPr sz="1417"/>
            </a:lvl8pPr>
            <a:lvl9pPr marL="3239171" indent="0" algn="ctr">
              <a:buNone/>
              <a:defRPr sz="1417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33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70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0954" y="323372"/>
            <a:ext cx="1964829" cy="5147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6467" y="323372"/>
            <a:ext cx="5780584" cy="5147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87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47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22" y="1514228"/>
            <a:ext cx="7859316" cy="2526521"/>
          </a:xfrm>
        </p:spPr>
        <p:txBody>
          <a:bodyPr anchor="b"/>
          <a:lstStyle>
            <a:lvl1pPr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722" y="4064651"/>
            <a:ext cx="7859316" cy="1328638"/>
          </a:xfrm>
        </p:spPr>
        <p:txBody>
          <a:bodyPr/>
          <a:lstStyle>
            <a:lvl1pPr marL="0" indent="0">
              <a:buNone/>
              <a:defRPr sz="2125">
                <a:solidFill>
                  <a:schemeClr val="tx1"/>
                </a:solidFill>
              </a:defRPr>
            </a:lvl1pPr>
            <a:lvl2pPr marL="404896" indent="0">
              <a:buNone/>
              <a:defRPr sz="1771">
                <a:solidFill>
                  <a:schemeClr val="tx1">
                    <a:tint val="75000"/>
                  </a:schemeClr>
                </a:solidFill>
              </a:defRPr>
            </a:lvl2pPr>
            <a:lvl3pPr marL="809793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3pPr>
            <a:lvl4pPr marL="1214689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19585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4482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2937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427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3917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94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46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07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261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323374"/>
            <a:ext cx="7859316" cy="117398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655" y="1488919"/>
            <a:ext cx="3854908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655" y="2218615"/>
            <a:ext cx="3854908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3077" y="1488919"/>
            <a:ext cx="3873893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3077" y="2218615"/>
            <a:ext cx="3873893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36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82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50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893" y="874512"/>
            <a:ext cx="4613077" cy="4316317"/>
          </a:xfrm>
        </p:spPr>
        <p:txBody>
          <a:bodyPr/>
          <a:lstStyle>
            <a:lvl1pPr>
              <a:defRPr sz="2834"/>
            </a:lvl1pPr>
            <a:lvl2pPr>
              <a:defRPr sz="2480"/>
            </a:lvl2pPr>
            <a:lvl3pPr>
              <a:defRPr sz="2125"/>
            </a:lvl3pPr>
            <a:lvl4pPr>
              <a:defRPr sz="1771"/>
            </a:lvl4pPr>
            <a:lvl5pPr>
              <a:defRPr sz="1771"/>
            </a:lvl5pPr>
            <a:lvl6pPr>
              <a:defRPr sz="1771"/>
            </a:lvl6pPr>
            <a:lvl7pPr>
              <a:defRPr sz="1771"/>
            </a:lvl7pPr>
            <a:lvl8pPr>
              <a:defRPr sz="1771"/>
            </a:lvl8pPr>
            <a:lvl9pPr>
              <a:defRPr sz="177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73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73893" y="874512"/>
            <a:ext cx="4613077" cy="4316317"/>
          </a:xfrm>
        </p:spPr>
        <p:txBody>
          <a:bodyPr anchor="t"/>
          <a:lstStyle>
            <a:lvl1pPr marL="0" indent="0">
              <a:buNone/>
              <a:defRPr sz="2834"/>
            </a:lvl1pPr>
            <a:lvl2pPr marL="404896" indent="0">
              <a:buNone/>
              <a:defRPr sz="2480"/>
            </a:lvl2pPr>
            <a:lvl3pPr marL="809793" indent="0">
              <a:buNone/>
              <a:defRPr sz="2125"/>
            </a:lvl3pPr>
            <a:lvl4pPr marL="1214689" indent="0">
              <a:buNone/>
              <a:defRPr sz="1771"/>
            </a:lvl4pPr>
            <a:lvl5pPr marL="1619585" indent="0">
              <a:buNone/>
              <a:defRPr sz="1771"/>
            </a:lvl5pPr>
            <a:lvl6pPr marL="2024482" indent="0">
              <a:buNone/>
              <a:defRPr sz="1771"/>
            </a:lvl6pPr>
            <a:lvl7pPr marL="2429378" indent="0">
              <a:buNone/>
              <a:defRPr sz="1771"/>
            </a:lvl7pPr>
            <a:lvl8pPr marL="2834274" indent="0">
              <a:buNone/>
              <a:defRPr sz="1771"/>
            </a:lvl8pPr>
            <a:lvl9pPr marL="3239171" indent="0">
              <a:buNone/>
              <a:defRPr sz="1771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58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6467" y="323374"/>
            <a:ext cx="7859316" cy="1173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467" y="1616862"/>
            <a:ext cx="7859316" cy="3853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646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8433" y="5629491"/>
            <a:ext cx="3075384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552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825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09793" rtl="0" eaLnBrk="1" latinLnBrk="0" hangingPunct="1">
        <a:lnSpc>
          <a:spcPct val="90000"/>
        </a:lnSpc>
        <a:spcBef>
          <a:spcPct val="0"/>
        </a:spcBef>
        <a:buNone/>
        <a:defRPr sz="38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48" indent="-202448" algn="l" defTabSz="809793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344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5" kern="1200">
          <a:solidFill>
            <a:schemeClr val="tx1"/>
          </a:solidFill>
          <a:latin typeface="+mn-lt"/>
          <a:ea typeface="+mn-ea"/>
          <a:cs typeface="+mn-cs"/>
        </a:defRPr>
      </a:lvl2pPr>
      <a:lvl3pPr marL="1012241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1" kern="1200">
          <a:solidFill>
            <a:schemeClr val="tx1"/>
          </a:solidFill>
          <a:latin typeface="+mn-lt"/>
          <a:ea typeface="+mn-ea"/>
          <a:cs typeface="+mn-cs"/>
        </a:defRPr>
      </a:lvl3pPr>
      <a:lvl4pPr marL="1417137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033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6930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1826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6722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1619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896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793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689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585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482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378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274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171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>
            <a:extLst>
              <a:ext uri="{FF2B5EF4-FFF2-40B4-BE49-F238E27FC236}">
                <a16:creationId xmlns:a16="http://schemas.microsoft.com/office/drawing/2014/main" id="{3C56880A-0955-FA68-A264-034328FB34C7}"/>
              </a:ext>
            </a:extLst>
          </p:cNvPr>
          <p:cNvGrpSpPr/>
          <p:nvPr/>
        </p:nvGrpSpPr>
        <p:grpSpPr>
          <a:xfrm>
            <a:off x="965830" y="490103"/>
            <a:ext cx="7180589" cy="5093568"/>
            <a:chOff x="824599" y="554753"/>
            <a:chExt cx="7180589" cy="5093568"/>
          </a:xfrm>
        </p:grpSpPr>
        <p:sp>
          <p:nvSpPr>
            <p:cNvPr id="39" name="Rectangle: Top Corners Rounded 38">
              <a:extLst>
                <a:ext uri="{FF2B5EF4-FFF2-40B4-BE49-F238E27FC236}">
                  <a16:creationId xmlns:a16="http://schemas.microsoft.com/office/drawing/2014/main" id="{910508D8-D391-9CE9-518A-B3C75FFAC1C0}"/>
                </a:ext>
              </a:extLst>
            </p:cNvPr>
            <p:cNvSpPr/>
            <p:nvPr/>
          </p:nvSpPr>
          <p:spPr>
            <a:xfrm rot="16200000">
              <a:off x="1560954" y="2825847"/>
              <a:ext cx="3678915" cy="582515"/>
            </a:xfrm>
            <a:custGeom>
              <a:avLst/>
              <a:gdLst>
                <a:gd name="connsiteX0" fmla="*/ 291258 w 3678914"/>
                <a:gd name="connsiteY0" fmla="*/ 0 h 582515"/>
                <a:gd name="connsiteX1" fmla="*/ 3387657 w 3678914"/>
                <a:gd name="connsiteY1" fmla="*/ 0 h 582515"/>
                <a:gd name="connsiteX2" fmla="*/ 3678915 w 3678914"/>
                <a:gd name="connsiteY2" fmla="*/ 291258 h 582515"/>
                <a:gd name="connsiteX3" fmla="*/ 3678914 w 3678914"/>
                <a:gd name="connsiteY3" fmla="*/ 582515 h 582515"/>
                <a:gd name="connsiteX4" fmla="*/ 3678914 w 3678914"/>
                <a:gd name="connsiteY4" fmla="*/ 582515 h 582515"/>
                <a:gd name="connsiteX5" fmla="*/ 0 w 3678914"/>
                <a:gd name="connsiteY5" fmla="*/ 582515 h 582515"/>
                <a:gd name="connsiteX6" fmla="*/ 0 w 3678914"/>
                <a:gd name="connsiteY6" fmla="*/ 582515 h 582515"/>
                <a:gd name="connsiteX7" fmla="*/ 0 w 3678914"/>
                <a:gd name="connsiteY7" fmla="*/ 291258 h 582515"/>
                <a:gd name="connsiteX8" fmla="*/ 291258 w 3678914"/>
                <a:gd name="connsiteY8" fmla="*/ 0 h 582515"/>
                <a:gd name="connsiteX0" fmla="*/ 0 w 3770354"/>
                <a:gd name="connsiteY0" fmla="*/ 582515 h 673955"/>
                <a:gd name="connsiteX1" fmla="*/ 0 w 3770354"/>
                <a:gd name="connsiteY1" fmla="*/ 582515 h 673955"/>
                <a:gd name="connsiteX2" fmla="*/ 0 w 3770354"/>
                <a:gd name="connsiteY2" fmla="*/ 291258 h 673955"/>
                <a:gd name="connsiteX3" fmla="*/ 291258 w 3770354"/>
                <a:gd name="connsiteY3" fmla="*/ 0 h 673955"/>
                <a:gd name="connsiteX4" fmla="*/ 3387657 w 3770354"/>
                <a:gd name="connsiteY4" fmla="*/ 0 h 673955"/>
                <a:gd name="connsiteX5" fmla="*/ 3678915 w 3770354"/>
                <a:gd name="connsiteY5" fmla="*/ 291258 h 673955"/>
                <a:gd name="connsiteX6" fmla="*/ 3678914 w 3770354"/>
                <a:gd name="connsiteY6" fmla="*/ 582515 h 673955"/>
                <a:gd name="connsiteX7" fmla="*/ 3770354 w 3770354"/>
                <a:gd name="connsiteY7" fmla="*/ 673955 h 673955"/>
                <a:gd name="connsiteX0" fmla="*/ 0 w 3678915"/>
                <a:gd name="connsiteY0" fmla="*/ 582515 h 582515"/>
                <a:gd name="connsiteX1" fmla="*/ 0 w 3678915"/>
                <a:gd name="connsiteY1" fmla="*/ 582515 h 582515"/>
                <a:gd name="connsiteX2" fmla="*/ 0 w 3678915"/>
                <a:gd name="connsiteY2" fmla="*/ 291258 h 582515"/>
                <a:gd name="connsiteX3" fmla="*/ 291258 w 3678915"/>
                <a:gd name="connsiteY3" fmla="*/ 0 h 582515"/>
                <a:gd name="connsiteX4" fmla="*/ 3387657 w 3678915"/>
                <a:gd name="connsiteY4" fmla="*/ 0 h 582515"/>
                <a:gd name="connsiteX5" fmla="*/ 3678915 w 3678915"/>
                <a:gd name="connsiteY5" fmla="*/ 291258 h 582515"/>
                <a:gd name="connsiteX6" fmla="*/ 3678914 w 3678915"/>
                <a:gd name="connsiteY6" fmla="*/ 582515 h 58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78915" h="582515">
                  <a:moveTo>
                    <a:pt x="0" y="582515"/>
                  </a:moveTo>
                  <a:lnTo>
                    <a:pt x="0" y="582515"/>
                  </a:lnTo>
                  <a:lnTo>
                    <a:pt x="0" y="291258"/>
                  </a:lnTo>
                  <a:cubicBezTo>
                    <a:pt x="0" y="130401"/>
                    <a:pt x="130401" y="0"/>
                    <a:pt x="291258" y="0"/>
                  </a:cubicBezTo>
                  <a:lnTo>
                    <a:pt x="3387657" y="0"/>
                  </a:lnTo>
                  <a:cubicBezTo>
                    <a:pt x="3548514" y="0"/>
                    <a:pt x="3678915" y="130401"/>
                    <a:pt x="3678915" y="291258"/>
                  </a:cubicBezTo>
                  <a:cubicBezTo>
                    <a:pt x="3678915" y="388344"/>
                    <a:pt x="3678914" y="485429"/>
                    <a:pt x="3678914" y="582515"/>
                  </a:cubicBezTo>
                </a:path>
              </a:pathLst>
            </a:cu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19041D9-DAA7-92ED-42A0-C7AB369A8658}"/>
                </a:ext>
              </a:extLst>
            </p:cNvPr>
            <p:cNvCxnSpPr>
              <a:cxnSpLocks/>
            </p:cNvCxnSpPr>
            <p:nvPr/>
          </p:nvCxnSpPr>
          <p:spPr>
            <a:xfrm>
              <a:off x="2465022" y="3106240"/>
              <a:ext cx="151463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EB67E96-60EE-C0D4-D25A-FA3CD7474713}"/>
                </a:ext>
              </a:extLst>
            </p:cNvPr>
            <p:cNvGrpSpPr/>
            <p:nvPr/>
          </p:nvGrpSpPr>
          <p:grpSpPr>
            <a:xfrm>
              <a:off x="824599" y="1219733"/>
              <a:ext cx="2042445" cy="3856459"/>
              <a:chOff x="824599" y="1219733"/>
              <a:chExt cx="2042445" cy="3856459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C7C86BE-6A2F-137D-E082-803252589A9F}"/>
                  </a:ext>
                </a:extLst>
              </p:cNvPr>
              <p:cNvSpPr/>
              <p:nvPr/>
            </p:nvSpPr>
            <p:spPr>
              <a:xfrm rot="16200000">
                <a:off x="37294" y="2225018"/>
                <a:ext cx="3617195" cy="1845891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33F3CE"/>
                  </a:gs>
                  <a:gs pos="100000">
                    <a:srgbClr val="39A0E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3F5E9D29-EED9-FF3E-0655-860725EBE16C}"/>
                  </a:ext>
                </a:extLst>
              </p:cNvPr>
              <p:cNvSpPr/>
              <p:nvPr/>
            </p:nvSpPr>
            <p:spPr>
              <a:xfrm>
                <a:off x="1116822" y="1529793"/>
                <a:ext cx="1458000" cy="145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CAB30DA2-09CA-7F44-AAD4-0EBCCCBABE57}"/>
                  </a:ext>
                </a:extLst>
              </p:cNvPr>
              <p:cNvSpPr/>
              <p:nvPr/>
            </p:nvSpPr>
            <p:spPr>
              <a:xfrm>
                <a:off x="1226622" y="1640381"/>
                <a:ext cx="1238400" cy="12368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BD2286AB-D420-FD16-DE78-614D4F1EC0C3}"/>
                  </a:ext>
                </a:extLst>
              </p:cNvPr>
              <p:cNvSpPr/>
              <p:nvPr/>
            </p:nvSpPr>
            <p:spPr>
              <a:xfrm rot="16200000">
                <a:off x="-82408" y="2126740"/>
                <a:ext cx="3856459" cy="2042445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gradFill flip="none" rotWithShape="1">
                  <a:gsLst>
                    <a:gs pos="0">
                      <a:srgbClr val="39A0EB"/>
                    </a:gs>
                    <a:gs pos="100000">
                      <a:srgbClr val="33F3CE"/>
                    </a:gs>
                  </a:gsLst>
                  <a:lin ang="108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CuadroTexto 201">
                <a:extLst>
                  <a:ext uri="{FF2B5EF4-FFF2-40B4-BE49-F238E27FC236}">
                    <a16:creationId xmlns:a16="http://schemas.microsoft.com/office/drawing/2014/main" id="{3971F5AF-7292-4F14-F576-E895A10EB5FB}"/>
                  </a:ext>
                </a:extLst>
              </p:cNvPr>
              <p:cNvSpPr txBox="1"/>
              <p:nvPr/>
            </p:nvSpPr>
            <p:spPr>
              <a:xfrm>
                <a:off x="999802" y="3147962"/>
                <a:ext cx="1692040" cy="545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s-ES" sz="1400" dirty="0">
                    <a:solidFill>
                      <a:schemeClr val="bg1"/>
                    </a:solidFill>
                    <a:latin typeface="LEMON MILK Light" panose="00000400000000000000" pitchFamily="50" charset="0"/>
                  </a:rPr>
                  <a:t>SUBTÍTULO</a:t>
                </a:r>
              </a:p>
              <a:p>
                <a:pPr algn="ctr">
                  <a:lnSpc>
                    <a:spcPts val="1800"/>
                  </a:lnSpc>
                </a:pPr>
                <a:r>
                  <a:rPr lang="es-ES" sz="14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CO" sz="1400" dirty="0">
                  <a:solidFill>
                    <a:schemeClr val="bg1"/>
                  </a:solidFill>
                  <a:latin typeface="LEMON MILK Bold" panose="00000800000000000000" pitchFamily="50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1E874DC3-3C8D-0BFA-63FD-867171C0F0FA}"/>
                  </a:ext>
                </a:extLst>
              </p:cNvPr>
              <p:cNvCxnSpPr/>
              <p:nvPr/>
            </p:nvCxnSpPr>
            <p:spPr>
              <a:xfrm>
                <a:off x="1378707" y="3747618"/>
                <a:ext cx="947565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CuadroTexto 42">
                <a:extLst>
                  <a:ext uri="{FF2B5EF4-FFF2-40B4-BE49-F238E27FC236}">
                    <a16:creationId xmlns:a16="http://schemas.microsoft.com/office/drawing/2014/main" id="{499F6AB7-C074-DAEE-C65A-B6C73098CED4}"/>
                  </a:ext>
                </a:extLst>
              </p:cNvPr>
              <p:cNvSpPr txBox="1"/>
              <p:nvPr/>
            </p:nvSpPr>
            <p:spPr>
              <a:xfrm>
                <a:off x="1105202" y="3867252"/>
                <a:ext cx="148124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es-ES" sz="900" dirty="0">
                    <a:solidFill>
                      <a:schemeClr val="bg1"/>
                    </a:solidFill>
                    <a:latin typeface="Quicksand" pitchFamily="2" charset="0"/>
                  </a:rPr>
                  <a:t>Escribe  texto aquí. Escribe  texto aquí. </a:t>
                </a:r>
              </a:p>
              <a:p>
                <a:pPr algn="ctr">
                  <a:lnSpc>
                    <a:spcPts val="900"/>
                  </a:lnSpc>
                </a:pPr>
                <a:r>
                  <a:rPr lang="es-ES" sz="900" dirty="0">
                    <a:solidFill>
                      <a:schemeClr val="bg1"/>
                    </a:solidFill>
                    <a:latin typeface="Quicksand" pitchFamily="2" charset="0"/>
                  </a:rPr>
                  <a:t>Escribe  texto aquí. Escribe  texto aquí. 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278ED54-8646-90EB-F6CA-E2CF951D8CD8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4258997" y="-275394"/>
              <a:ext cx="1316822" cy="3014162"/>
              <a:chOff x="843527" y="1219733"/>
              <a:chExt cx="1968840" cy="4506611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4271D066-5B1E-7BE5-8897-6A8895926122}"/>
                  </a:ext>
                </a:extLst>
              </p:cNvPr>
              <p:cNvSpPr/>
              <p:nvPr/>
            </p:nvSpPr>
            <p:spPr>
              <a:xfrm rot="16200000">
                <a:off x="-287842" y="2576549"/>
                <a:ext cx="4224056" cy="1749681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33F3CE"/>
                  </a:gs>
                  <a:gs pos="100000">
                    <a:srgbClr val="39A0EB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85ADF838-F74B-F4D8-7E1E-6630A6F9DC0A}"/>
                  </a:ext>
                </a:extLst>
              </p:cNvPr>
              <p:cNvSpPr/>
              <p:nvPr/>
            </p:nvSpPr>
            <p:spPr>
              <a:xfrm>
                <a:off x="1116822" y="1529793"/>
                <a:ext cx="1458000" cy="145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D337B68-043E-CA4B-7CFF-8A2ED632B2F3}"/>
                  </a:ext>
                </a:extLst>
              </p:cNvPr>
              <p:cNvSpPr/>
              <p:nvPr/>
            </p:nvSpPr>
            <p:spPr>
              <a:xfrm>
                <a:off x="1226622" y="1640381"/>
                <a:ext cx="1238400" cy="12368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7654D09D-15BA-2ED8-02E4-BB658D650FB8}"/>
                  </a:ext>
                </a:extLst>
              </p:cNvPr>
              <p:cNvSpPr/>
              <p:nvPr/>
            </p:nvSpPr>
            <p:spPr>
              <a:xfrm rot="16200000">
                <a:off x="-425359" y="2488619"/>
                <a:ext cx="4506611" cy="1968840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gradFill flip="none" rotWithShape="1">
                  <a:gsLst>
                    <a:gs pos="0">
                      <a:srgbClr val="39A0EB"/>
                    </a:gs>
                    <a:gs pos="100000">
                      <a:srgbClr val="33F3CE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CuadroTexto 201">
                <a:extLst>
                  <a:ext uri="{FF2B5EF4-FFF2-40B4-BE49-F238E27FC236}">
                    <a16:creationId xmlns:a16="http://schemas.microsoft.com/office/drawing/2014/main" id="{113D9B58-E678-4D65-93A4-41021E6AA570}"/>
                  </a:ext>
                </a:extLst>
              </p:cNvPr>
              <p:cNvSpPr txBox="1"/>
              <p:nvPr/>
            </p:nvSpPr>
            <p:spPr>
              <a:xfrm rot="5400000">
                <a:off x="1147733" y="3717682"/>
                <a:ext cx="2164509" cy="70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500"/>
                  </a:lnSpc>
                </a:pPr>
                <a:r>
                  <a:rPr lang="es-ES" sz="1200" dirty="0">
                    <a:solidFill>
                      <a:schemeClr val="bg1"/>
                    </a:solidFill>
                    <a:latin typeface="LEMON MILK Light" panose="00000400000000000000" pitchFamily="50" charset="0"/>
                  </a:rPr>
                  <a:t>SUBTÍTULO</a:t>
                </a:r>
              </a:p>
              <a:p>
                <a:pPr>
                  <a:lnSpc>
                    <a:spcPts val="1500"/>
                  </a:lnSpc>
                </a:pPr>
                <a:r>
                  <a:rPr lang="es-ES" sz="12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CO" sz="1200" dirty="0">
                  <a:solidFill>
                    <a:schemeClr val="bg1"/>
                  </a:solidFill>
                  <a:latin typeface="LEMON MILK Bold" panose="00000800000000000000" pitchFamily="50" charset="0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FBFC889-2912-FB51-25EB-D8E2072629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1299073" y="3753204"/>
                <a:ext cx="1210485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CuadroTexto 42">
                <a:extLst>
                  <a:ext uri="{FF2B5EF4-FFF2-40B4-BE49-F238E27FC236}">
                    <a16:creationId xmlns:a16="http://schemas.microsoft.com/office/drawing/2014/main" id="{C0427FE5-3DD6-584A-C822-ADC47EAB4186}"/>
                  </a:ext>
                </a:extLst>
              </p:cNvPr>
              <p:cNvSpPr txBox="1"/>
              <p:nvPr/>
            </p:nvSpPr>
            <p:spPr>
              <a:xfrm rot="5400000">
                <a:off x="421447" y="3581815"/>
                <a:ext cx="2015669" cy="828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es-ES" sz="900" dirty="0">
                    <a:solidFill>
                      <a:schemeClr val="bg1"/>
                    </a:solidFill>
                    <a:latin typeface="Quicksand" pitchFamily="2" charset="0"/>
                  </a:rPr>
                  <a:t>Escribe  texto aquí. Escribe  texto aquí. </a:t>
                </a:r>
              </a:p>
              <a:p>
                <a:pPr algn="ctr">
                  <a:lnSpc>
                    <a:spcPts val="900"/>
                  </a:lnSpc>
                </a:pPr>
                <a:r>
                  <a:rPr lang="es-ES" sz="900" dirty="0">
                    <a:solidFill>
                      <a:schemeClr val="bg1"/>
                    </a:solidFill>
                    <a:latin typeface="Quicksand" pitchFamily="2" charset="0"/>
                  </a:rPr>
                  <a:t>Escribe  texto aquí. Escribe  texto aquí. 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5914006-7E5D-BA1B-9E63-6D787635C67B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4244517" y="1582126"/>
              <a:ext cx="1316822" cy="3014162"/>
              <a:chOff x="843527" y="1219733"/>
              <a:chExt cx="1968840" cy="4506611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41EAB667-483F-4F19-5984-01569A31F1B9}"/>
                  </a:ext>
                </a:extLst>
              </p:cNvPr>
              <p:cNvSpPr/>
              <p:nvPr/>
            </p:nvSpPr>
            <p:spPr>
              <a:xfrm rot="16200000">
                <a:off x="-287842" y="2576549"/>
                <a:ext cx="4224056" cy="1749681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33F3CE"/>
                  </a:gs>
                  <a:gs pos="100000">
                    <a:srgbClr val="39A0EB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9E03B68-D4FD-EFDD-E37A-152371F0546A}"/>
                  </a:ext>
                </a:extLst>
              </p:cNvPr>
              <p:cNvSpPr/>
              <p:nvPr/>
            </p:nvSpPr>
            <p:spPr>
              <a:xfrm>
                <a:off x="1116822" y="1529793"/>
                <a:ext cx="1458000" cy="145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C72C061-FD19-73BA-53B7-C1EAC354C40C}"/>
                  </a:ext>
                </a:extLst>
              </p:cNvPr>
              <p:cNvSpPr/>
              <p:nvPr/>
            </p:nvSpPr>
            <p:spPr>
              <a:xfrm>
                <a:off x="1226622" y="1640381"/>
                <a:ext cx="1238400" cy="12368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087459FB-B40C-6F18-BF21-8CE1252E0268}"/>
                  </a:ext>
                </a:extLst>
              </p:cNvPr>
              <p:cNvSpPr/>
              <p:nvPr/>
            </p:nvSpPr>
            <p:spPr>
              <a:xfrm rot="16200000">
                <a:off x="-425359" y="2488619"/>
                <a:ext cx="4506611" cy="1968840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gradFill flip="none" rotWithShape="1">
                  <a:gsLst>
                    <a:gs pos="0">
                      <a:srgbClr val="39A0EB"/>
                    </a:gs>
                    <a:gs pos="100000">
                      <a:srgbClr val="33F3CE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CuadroTexto 201">
                <a:extLst>
                  <a:ext uri="{FF2B5EF4-FFF2-40B4-BE49-F238E27FC236}">
                    <a16:creationId xmlns:a16="http://schemas.microsoft.com/office/drawing/2014/main" id="{37DDF783-4E6B-8852-B5E2-076641BA3416}"/>
                  </a:ext>
                </a:extLst>
              </p:cNvPr>
              <p:cNvSpPr txBox="1"/>
              <p:nvPr/>
            </p:nvSpPr>
            <p:spPr>
              <a:xfrm rot="5400000">
                <a:off x="1147733" y="3717682"/>
                <a:ext cx="2164509" cy="70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500"/>
                  </a:lnSpc>
                </a:pPr>
                <a:r>
                  <a:rPr lang="es-ES" sz="1200" dirty="0">
                    <a:solidFill>
                      <a:schemeClr val="bg1"/>
                    </a:solidFill>
                    <a:latin typeface="LEMON MILK Light" panose="00000400000000000000" pitchFamily="50" charset="0"/>
                  </a:rPr>
                  <a:t>SUBTÍTULO</a:t>
                </a:r>
              </a:p>
              <a:p>
                <a:pPr>
                  <a:lnSpc>
                    <a:spcPts val="1500"/>
                  </a:lnSpc>
                </a:pPr>
                <a:r>
                  <a:rPr lang="es-ES" sz="12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CO" sz="1200" dirty="0">
                  <a:solidFill>
                    <a:schemeClr val="bg1"/>
                  </a:solidFill>
                  <a:latin typeface="LEMON MILK Bold" panose="00000800000000000000" pitchFamily="50" charset="0"/>
                </a:endParaRP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CE1689C4-2023-6603-35EA-A77B1F29707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1299073" y="3753204"/>
                <a:ext cx="1210485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CuadroTexto 42">
                <a:extLst>
                  <a:ext uri="{FF2B5EF4-FFF2-40B4-BE49-F238E27FC236}">
                    <a16:creationId xmlns:a16="http://schemas.microsoft.com/office/drawing/2014/main" id="{8CD96A34-3346-8748-CED9-D1951512E9CD}"/>
                  </a:ext>
                </a:extLst>
              </p:cNvPr>
              <p:cNvSpPr txBox="1"/>
              <p:nvPr/>
            </p:nvSpPr>
            <p:spPr>
              <a:xfrm rot="5400000">
                <a:off x="421447" y="3581815"/>
                <a:ext cx="2015669" cy="828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es-ES" sz="900" dirty="0">
                    <a:solidFill>
                      <a:schemeClr val="bg1"/>
                    </a:solidFill>
                    <a:latin typeface="Quicksand" pitchFamily="2" charset="0"/>
                  </a:rPr>
                  <a:t>Escribe  texto aquí. Escribe  texto aquí. </a:t>
                </a:r>
              </a:p>
              <a:p>
                <a:pPr algn="ctr">
                  <a:lnSpc>
                    <a:spcPts val="900"/>
                  </a:lnSpc>
                </a:pPr>
                <a:r>
                  <a:rPr lang="es-ES" sz="900" dirty="0">
                    <a:solidFill>
                      <a:schemeClr val="bg1"/>
                    </a:solidFill>
                    <a:latin typeface="Quicksand" pitchFamily="2" charset="0"/>
                  </a:rPr>
                  <a:t>Escribe  texto aquí. Escribe  texto aquí. 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23A1C94-6C6A-DB54-5373-554AC23F30B9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4258997" y="3449480"/>
              <a:ext cx="1316822" cy="3014162"/>
              <a:chOff x="843527" y="1219733"/>
              <a:chExt cx="1968840" cy="4506611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60BC8115-6DCA-8FCE-A589-ACA381798EE3}"/>
                  </a:ext>
                </a:extLst>
              </p:cNvPr>
              <p:cNvSpPr/>
              <p:nvPr/>
            </p:nvSpPr>
            <p:spPr>
              <a:xfrm rot="16200000">
                <a:off x="-287842" y="2576549"/>
                <a:ext cx="4224056" cy="1749681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33F3CE"/>
                  </a:gs>
                  <a:gs pos="100000">
                    <a:srgbClr val="39A0EB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AEEB39C-B42A-1B37-B0D3-DEAD79DE721A}"/>
                  </a:ext>
                </a:extLst>
              </p:cNvPr>
              <p:cNvSpPr/>
              <p:nvPr/>
            </p:nvSpPr>
            <p:spPr>
              <a:xfrm>
                <a:off x="1116822" y="1529793"/>
                <a:ext cx="1458000" cy="145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A5027D25-77F2-DE75-2BB9-404B53E3B395}"/>
                  </a:ext>
                </a:extLst>
              </p:cNvPr>
              <p:cNvSpPr/>
              <p:nvPr/>
            </p:nvSpPr>
            <p:spPr>
              <a:xfrm>
                <a:off x="1226622" y="1640381"/>
                <a:ext cx="1238400" cy="12368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2CC50F7C-0D77-0234-51E3-EB3C47DE41F1}"/>
                  </a:ext>
                </a:extLst>
              </p:cNvPr>
              <p:cNvSpPr/>
              <p:nvPr/>
            </p:nvSpPr>
            <p:spPr>
              <a:xfrm rot="16200000">
                <a:off x="-425359" y="2488619"/>
                <a:ext cx="4506611" cy="1968840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gradFill flip="none" rotWithShape="1">
                  <a:gsLst>
                    <a:gs pos="0">
                      <a:srgbClr val="39A0EB"/>
                    </a:gs>
                    <a:gs pos="100000">
                      <a:srgbClr val="33F3CE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CuadroTexto 201">
                <a:extLst>
                  <a:ext uri="{FF2B5EF4-FFF2-40B4-BE49-F238E27FC236}">
                    <a16:creationId xmlns:a16="http://schemas.microsoft.com/office/drawing/2014/main" id="{1FC4A25F-781F-4501-D035-FF978C749C42}"/>
                  </a:ext>
                </a:extLst>
              </p:cNvPr>
              <p:cNvSpPr txBox="1"/>
              <p:nvPr/>
            </p:nvSpPr>
            <p:spPr>
              <a:xfrm rot="5400000">
                <a:off x="1147733" y="3717682"/>
                <a:ext cx="2164509" cy="70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500"/>
                  </a:lnSpc>
                </a:pPr>
                <a:r>
                  <a:rPr lang="es-ES" sz="1200" dirty="0">
                    <a:solidFill>
                      <a:schemeClr val="bg1"/>
                    </a:solidFill>
                    <a:latin typeface="LEMON MILK Light" panose="00000400000000000000" pitchFamily="50" charset="0"/>
                  </a:rPr>
                  <a:t>SUBTÍTULO</a:t>
                </a:r>
              </a:p>
              <a:p>
                <a:pPr>
                  <a:lnSpc>
                    <a:spcPts val="1500"/>
                  </a:lnSpc>
                </a:pPr>
                <a:r>
                  <a:rPr lang="es-ES" sz="12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CO" sz="1200" dirty="0">
                  <a:solidFill>
                    <a:schemeClr val="bg1"/>
                  </a:solidFill>
                  <a:latin typeface="LEMON MILK Bold" panose="00000800000000000000" pitchFamily="50" charset="0"/>
                </a:endParaRP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9E235F2B-9AEF-9CDA-C0CF-24B6A704BEB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1299073" y="3753204"/>
                <a:ext cx="1210485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CuadroTexto 42">
                <a:extLst>
                  <a:ext uri="{FF2B5EF4-FFF2-40B4-BE49-F238E27FC236}">
                    <a16:creationId xmlns:a16="http://schemas.microsoft.com/office/drawing/2014/main" id="{2B8B6033-4DFA-73C8-A7F9-C80E3A8A5D10}"/>
                  </a:ext>
                </a:extLst>
              </p:cNvPr>
              <p:cNvSpPr txBox="1"/>
              <p:nvPr/>
            </p:nvSpPr>
            <p:spPr>
              <a:xfrm rot="5400000">
                <a:off x="421447" y="3581815"/>
                <a:ext cx="2015669" cy="828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es-ES" sz="900" dirty="0">
                    <a:solidFill>
                      <a:schemeClr val="bg1"/>
                    </a:solidFill>
                    <a:latin typeface="Quicksand" pitchFamily="2" charset="0"/>
                  </a:rPr>
                  <a:t>Escribe  texto aquí. Escribe  texto aquí. </a:t>
                </a:r>
              </a:p>
              <a:p>
                <a:pPr algn="ctr">
                  <a:lnSpc>
                    <a:spcPts val="900"/>
                  </a:lnSpc>
                </a:pPr>
                <a:r>
                  <a:rPr lang="es-ES" sz="900" dirty="0">
                    <a:solidFill>
                      <a:schemeClr val="bg1"/>
                    </a:solidFill>
                    <a:latin typeface="Quicksand" pitchFamily="2" charset="0"/>
                  </a:rPr>
                  <a:t>Escribe  texto aquí. Escribe  texto aquí. </a:t>
                </a: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907EF3F1-3B0E-E07E-AC40-858EE6DAEB0D}"/>
                </a:ext>
              </a:extLst>
            </p:cNvPr>
            <p:cNvGrpSpPr/>
            <p:nvPr/>
          </p:nvGrpSpPr>
          <p:grpSpPr>
            <a:xfrm>
              <a:off x="6424489" y="554753"/>
              <a:ext cx="1576956" cy="1391606"/>
              <a:chOff x="6424489" y="554753"/>
              <a:chExt cx="1576956" cy="1391606"/>
            </a:xfrm>
          </p:grpSpPr>
          <p:sp>
            <p:nvSpPr>
              <p:cNvPr id="44" name="CuadroTexto 43">
                <a:extLst>
                  <a:ext uri="{FF2B5EF4-FFF2-40B4-BE49-F238E27FC236}">
                    <a16:creationId xmlns:a16="http://schemas.microsoft.com/office/drawing/2014/main" id="{81FD32EB-E84A-EE99-BB59-7ED001B5091E}"/>
                  </a:ext>
                </a:extLst>
              </p:cNvPr>
              <p:cNvSpPr txBox="1"/>
              <p:nvPr/>
            </p:nvSpPr>
            <p:spPr>
              <a:xfrm>
                <a:off x="6909006" y="554753"/>
                <a:ext cx="1061989" cy="25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s-ES" sz="1400" b="1" dirty="0">
                    <a:solidFill>
                      <a:srgbClr val="11C69D"/>
                    </a:solidFill>
                    <a:latin typeface="Quicksand" pitchFamily="2" charset="0"/>
                  </a:rPr>
                  <a:t>TÍTULO</a:t>
                </a:r>
                <a:endParaRPr lang="es-CO" sz="1400" b="1" dirty="0">
                  <a:solidFill>
                    <a:srgbClr val="11C69D"/>
                  </a:solidFill>
                  <a:latin typeface="Quicksand" pitchFamily="2" charset="0"/>
                </a:endParaRPr>
              </a:p>
            </p:txBody>
          </p:sp>
          <p:sp>
            <p:nvSpPr>
              <p:cNvPr id="36" name="CuadroTexto 42">
                <a:extLst>
                  <a:ext uri="{FF2B5EF4-FFF2-40B4-BE49-F238E27FC236}">
                    <a16:creationId xmlns:a16="http://schemas.microsoft.com/office/drawing/2014/main" id="{CBC9D8BB-6CA1-EC86-EF91-BFB623491BBA}"/>
                  </a:ext>
                </a:extLst>
              </p:cNvPr>
              <p:cNvSpPr txBox="1"/>
              <p:nvPr/>
            </p:nvSpPr>
            <p:spPr>
              <a:xfrm>
                <a:off x="6951441" y="764982"/>
                <a:ext cx="1050004" cy="178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600"/>
                  </a:lnSpc>
                </a:pPr>
                <a:r>
                  <a:rPr lang="es-E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Quicksand" pitchFamily="2" charset="0"/>
                  </a:rPr>
                  <a:t>SUBTÍTULO</a:t>
                </a: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F0A52C18-1F5F-9408-404A-EF44FA4221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4489" y="1231686"/>
                <a:ext cx="377994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ctangle: Top Corners Rounded 48">
                <a:extLst>
                  <a:ext uri="{FF2B5EF4-FFF2-40B4-BE49-F238E27FC236}">
                    <a16:creationId xmlns:a16="http://schemas.microsoft.com/office/drawing/2014/main" id="{D34EAB71-AB5A-A5BE-1D0C-91DFB93E9844}"/>
                  </a:ext>
                </a:extLst>
              </p:cNvPr>
              <p:cNvSpPr/>
              <p:nvPr/>
            </p:nvSpPr>
            <p:spPr>
              <a:xfrm rot="16200000">
                <a:off x="6236947" y="1103241"/>
                <a:ext cx="1016776" cy="264523"/>
              </a:xfrm>
              <a:custGeom>
                <a:avLst/>
                <a:gdLst>
                  <a:gd name="connsiteX0" fmla="*/ 132262 w 1016775"/>
                  <a:gd name="connsiteY0" fmla="*/ 0 h 264523"/>
                  <a:gd name="connsiteX1" fmla="*/ 884514 w 1016775"/>
                  <a:gd name="connsiteY1" fmla="*/ 0 h 264523"/>
                  <a:gd name="connsiteX2" fmla="*/ 1016776 w 1016775"/>
                  <a:gd name="connsiteY2" fmla="*/ 132262 h 264523"/>
                  <a:gd name="connsiteX3" fmla="*/ 1016775 w 1016775"/>
                  <a:gd name="connsiteY3" fmla="*/ 264523 h 264523"/>
                  <a:gd name="connsiteX4" fmla="*/ 1016775 w 1016775"/>
                  <a:gd name="connsiteY4" fmla="*/ 264523 h 264523"/>
                  <a:gd name="connsiteX5" fmla="*/ 0 w 1016775"/>
                  <a:gd name="connsiteY5" fmla="*/ 264523 h 264523"/>
                  <a:gd name="connsiteX6" fmla="*/ 0 w 1016775"/>
                  <a:gd name="connsiteY6" fmla="*/ 264523 h 264523"/>
                  <a:gd name="connsiteX7" fmla="*/ 0 w 1016775"/>
                  <a:gd name="connsiteY7" fmla="*/ 132262 h 264523"/>
                  <a:gd name="connsiteX8" fmla="*/ 132262 w 1016775"/>
                  <a:gd name="connsiteY8" fmla="*/ 0 h 264523"/>
                  <a:gd name="connsiteX0" fmla="*/ 0 w 1108215"/>
                  <a:gd name="connsiteY0" fmla="*/ 264523 h 355963"/>
                  <a:gd name="connsiteX1" fmla="*/ 0 w 1108215"/>
                  <a:gd name="connsiteY1" fmla="*/ 264523 h 355963"/>
                  <a:gd name="connsiteX2" fmla="*/ 0 w 1108215"/>
                  <a:gd name="connsiteY2" fmla="*/ 132262 h 355963"/>
                  <a:gd name="connsiteX3" fmla="*/ 132262 w 1108215"/>
                  <a:gd name="connsiteY3" fmla="*/ 0 h 355963"/>
                  <a:gd name="connsiteX4" fmla="*/ 884514 w 1108215"/>
                  <a:gd name="connsiteY4" fmla="*/ 0 h 355963"/>
                  <a:gd name="connsiteX5" fmla="*/ 1016776 w 1108215"/>
                  <a:gd name="connsiteY5" fmla="*/ 132262 h 355963"/>
                  <a:gd name="connsiteX6" fmla="*/ 1016775 w 1108215"/>
                  <a:gd name="connsiteY6" fmla="*/ 264523 h 355963"/>
                  <a:gd name="connsiteX7" fmla="*/ 1108215 w 1108215"/>
                  <a:gd name="connsiteY7" fmla="*/ 355963 h 355963"/>
                  <a:gd name="connsiteX0" fmla="*/ 0 w 1016776"/>
                  <a:gd name="connsiteY0" fmla="*/ 264523 h 264523"/>
                  <a:gd name="connsiteX1" fmla="*/ 0 w 1016776"/>
                  <a:gd name="connsiteY1" fmla="*/ 264523 h 264523"/>
                  <a:gd name="connsiteX2" fmla="*/ 0 w 1016776"/>
                  <a:gd name="connsiteY2" fmla="*/ 132262 h 264523"/>
                  <a:gd name="connsiteX3" fmla="*/ 132262 w 1016776"/>
                  <a:gd name="connsiteY3" fmla="*/ 0 h 264523"/>
                  <a:gd name="connsiteX4" fmla="*/ 884514 w 1016776"/>
                  <a:gd name="connsiteY4" fmla="*/ 0 h 264523"/>
                  <a:gd name="connsiteX5" fmla="*/ 1016776 w 1016776"/>
                  <a:gd name="connsiteY5" fmla="*/ 132262 h 264523"/>
                  <a:gd name="connsiteX6" fmla="*/ 1016775 w 1016776"/>
                  <a:gd name="connsiteY6" fmla="*/ 264523 h 26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6776" h="264523">
                    <a:moveTo>
                      <a:pt x="0" y="264523"/>
                    </a:moveTo>
                    <a:lnTo>
                      <a:pt x="0" y="264523"/>
                    </a:lnTo>
                    <a:lnTo>
                      <a:pt x="0" y="132262"/>
                    </a:lnTo>
                    <a:cubicBezTo>
                      <a:pt x="0" y="59216"/>
                      <a:pt x="59216" y="0"/>
                      <a:pt x="132262" y="0"/>
                    </a:cubicBezTo>
                    <a:lnTo>
                      <a:pt x="884514" y="0"/>
                    </a:lnTo>
                    <a:cubicBezTo>
                      <a:pt x="957560" y="0"/>
                      <a:pt x="1016776" y="59216"/>
                      <a:pt x="1016776" y="132262"/>
                    </a:cubicBezTo>
                    <a:cubicBezTo>
                      <a:pt x="1016776" y="176349"/>
                      <a:pt x="1016775" y="220436"/>
                      <a:pt x="1016775" y="264523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CA14ACCA-122C-00F7-9FE3-14BDE2329549}"/>
                  </a:ext>
                </a:extLst>
              </p:cNvPr>
              <p:cNvSpPr/>
              <p:nvPr/>
            </p:nvSpPr>
            <p:spPr>
              <a:xfrm>
                <a:off x="6786299" y="673114"/>
                <a:ext cx="106523" cy="108000"/>
              </a:xfrm>
              <a:prstGeom prst="ellipse">
                <a:avLst/>
              </a:prstGeom>
              <a:solidFill>
                <a:srgbClr val="11C6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D69E939A-4D22-C5F5-90AE-E0D0B7FB1B38}"/>
                  </a:ext>
                </a:extLst>
              </p:cNvPr>
              <p:cNvSpPr/>
              <p:nvPr/>
            </p:nvSpPr>
            <p:spPr>
              <a:xfrm>
                <a:off x="6786299" y="1180609"/>
                <a:ext cx="106523" cy="108000"/>
              </a:xfrm>
              <a:prstGeom prst="ellipse">
                <a:avLst/>
              </a:prstGeom>
              <a:solidFill>
                <a:srgbClr val="11C6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0275ED8B-4F81-FF71-EE6D-2D8D976A5085}"/>
                  </a:ext>
                </a:extLst>
              </p:cNvPr>
              <p:cNvSpPr/>
              <p:nvPr/>
            </p:nvSpPr>
            <p:spPr>
              <a:xfrm>
                <a:off x="6786299" y="1689891"/>
                <a:ext cx="106523" cy="108000"/>
              </a:xfrm>
              <a:prstGeom prst="ellipse">
                <a:avLst/>
              </a:prstGeom>
              <a:solidFill>
                <a:srgbClr val="11C6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CuadroTexto 43">
                <a:extLst>
                  <a:ext uri="{FF2B5EF4-FFF2-40B4-BE49-F238E27FC236}">
                    <a16:creationId xmlns:a16="http://schemas.microsoft.com/office/drawing/2014/main" id="{A149C9E8-1BAE-CB4E-7248-A93A7860F130}"/>
                  </a:ext>
                </a:extLst>
              </p:cNvPr>
              <p:cNvSpPr txBox="1"/>
              <p:nvPr/>
            </p:nvSpPr>
            <p:spPr>
              <a:xfrm>
                <a:off x="6909006" y="1056154"/>
                <a:ext cx="1061989" cy="25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s-ES" sz="1400" b="1" dirty="0">
                    <a:solidFill>
                      <a:srgbClr val="11C69D"/>
                    </a:solidFill>
                    <a:latin typeface="Quicksand" pitchFamily="2" charset="0"/>
                  </a:rPr>
                  <a:t>TÍTULO</a:t>
                </a:r>
                <a:endParaRPr lang="es-CO" sz="1400" b="1" dirty="0">
                  <a:solidFill>
                    <a:srgbClr val="11C69D"/>
                  </a:solidFill>
                  <a:latin typeface="Quicksand" pitchFamily="2" charset="0"/>
                </a:endParaRPr>
              </a:p>
            </p:txBody>
          </p:sp>
          <p:sp>
            <p:nvSpPr>
              <p:cNvPr id="54" name="CuadroTexto 42">
                <a:extLst>
                  <a:ext uri="{FF2B5EF4-FFF2-40B4-BE49-F238E27FC236}">
                    <a16:creationId xmlns:a16="http://schemas.microsoft.com/office/drawing/2014/main" id="{4D42789E-06EF-01FC-7142-8DAD8953DBDD}"/>
                  </a:ext>
                </a:extLst>
              </p:cNvPr>
              <p:cNvSpPr txBox="1"/>
              <p:nvPr/>
            </p:nvSpPr>
            <p:spPr>
              <a:xfrm>
                <a:off x="6951441" y="1266383"/>
                <a:ext cx="1050004" cy="178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600"/>
                  </a:lnSpc>
                </a:pPr>
                <a:r>
                  <a:rPr lang="es-E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Quicksand" pitchFamily="2" charset="0"/>
                  </a:rPr>
                  <a:t>SUBTÍTULO</a:t>
                </a:r>
              </a:p>
            </p:txBody>
          </p:sp>
          <p:sp>
            <p:nvSpPr>
              <p:cNvPr id="55" name="CuadroTexto 43">
                <a:extLst>
                  <a:ext uri="{FF2B5EF4-FFF2-40B4-BE49-F238E27FC236}">
                    <a16:creationId xmlns:a16="http://schemas.microsoft.com/office/drawing/2014/main" id="{D648028C-75DF-97B2-A5BD-4ADAA89C9DB8}"/>
                  </a:ext>
                </a:extLst>
              </p:cNvPr>
              <p:cNvSpPr txBox="1"/>
              <p:nvPr/>
            </p:nvSpPr>
            <p:spPr>
              <a:xfrm>
                <a:off x="6909006" y="1557555"/>
                <a:ext cx="1061989" cy="25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s-ES" sz="1400" b="1" dirty="0">
                    <a:solidFill>
                      <a:srgbClr val="11C69D"/>
                    </a:solidFill>
                    <a:latin typeface="Quicksand" pitchFamily="2" charset="0"/>
                  </a:rPr>
                  <a:t>TÍTULO</a:t>
                </a:r>
                <a:endParaRPr lang="es-CO" sz="1400" b="1" dirty="0">
                  <a:solidFill>
                    <a:srgbClr val="11C69D"/>
                  </a:solidFill>
                  <a:latin typeface="Quicksand" pitchFamily="2" charset="0"/>
                </a:endParaRPr>
              </a:p>
            </p:txBody>
          </p:sp>
          <p:sp>
            <p:nvSpPr>
              <p:cNvPr id="56" name="CuadroTexto 42">
                <a:extLst>
                  <a:ext uri="{FF2B5EF4-FFF2-40B4-BE49-F238E27FC236}">
                    <a16:creationId xmlns:a16="http://schemas.microsoft.com/office/drawing/2014/main" id="{110EA928-9FF1-9E34-55D9-AD5C0FFF4409}"/>
                  </a:ext>
                </a:extLst>
              </p:cNvPr>
              <p:cNvSpPr txBox="1"/>
              <p:nvPr/>
            </p:nvSpPr>
            <p:spPr>
              <a:xfrm>
                <a:off x="6951441" y="1767784"/>
                <a:ext cx="1050004" cy="178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600"/>
                  </a:lnSpc>
                </a:pPr>
                <a:r>
                  <a:rPr lang="es-E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Quicksand" pitchFamily="2" charset="0"/>
                  </a:rPr>
                  <a:t>SUBTÍTULO</a:t>
                </a: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5A5B5BA6-F437-1E9B-6E9C-D98CAF8A2D23}"/>
                </a:ext>
              </a:extLst>
            </p:cNvPr>
            <p:cNvGrpSpPr/>
            <p:nvPr/>
          </p:nvGrpSpPr>
          <p:grpSpPr>
            <a:xfrm>
              <a:off x="6424489" y="2417602"/>
              <a:ext cx="1576956" cy="1391606"/>
              <a:chOff x="6424489" y="554753"/>
              <a:chExt cx="1576956" cy="1391606"/>
            </a:xfrm>
          </p:grpSpPr>
          <p:sp>
            <p:nvSpPr>
              <p:cNvPr id="59" name="CuadroTexto 43">
                <a:extLst>
                  <a:ext uri="{FF2B5EF4-FFF2-40B4-BE49-F238E27FC236}">
                    <a16:creationId xmlns:a16="http://schemas.microsoft.com/office/drawing/2014/main" id="{2B7BF0BB-F30A-9D86-A588-1321CD5A6E03}"/>
                  </a:ext>
                </a:extLst>
              </p:cNvPr>
              <p:cNvSpPr txBox="1"/>
              <p:nvPr/>
            </p:nvSpPr>
            <p:spPr>
              <a:xfrm>
                <a:off x="6909006" y="554753"/>
                <a:ext cx="1061989" cy="25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s-ES" sz="1400" b="1" dirty="0">
                    <a:solidFill>
                      <a:srgbClr val="11C69D"/>
                    </a:solidFill>
                    <a:latin typeface="Quicksand" pitchFamily="2" charset="0"/>
                  </a:rPr>
                  <a:t>TÍTULO</a:t>
                </a:r>
                <a:endParaRPr lang="es-CO" sz="1400" b="1" dirty="0">
                  <a:solidFill>
                    <a:srgbClr val="11C69D"/>
                  </a:solidFill>
                  <a:latin typeface="Quicksand" pitchFamily="2" charset="0"/>
                </a:endParaRPr>
              </a:p>
            </p:txBody>
          </p:sp>
          <p:sp>
            <p:nvSpPr>
              <p:cNvPr id="60" name="CuadroTexto 42">
                <a:extLst>
                  <a:ext uri="{FF2B5EF4-FFF2-40B4-BE49-F238E27FC236}">
                    <a16:creationId xmlns:a16="http://schemas.microsoft.com/office/drawing/2014/main" id="{D071DF4C-C148-8FB8-FD9A-8C57D868287D}"/>
                  </a:ext>
                </a:extLst>
              </p:cNvPr>
              <p:cNvSpPr txBox="1"/>
              <p:nvPr/>
            </p:nvSpPr>
            <p:spPr>
              <a:xfrm>
                <a:off x="6951441" y="764982"/>
                <a:ext cx="1050004" cy="178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600"/>
                  </a:lnSpc>
                </a:pPr>
                <a:r>
                  <a:rPr lang="es-E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Quicksand" pitchFamily="2" charset="0"/>
                  </a:rPr>
                  <a:t>SUBTÍTULO</a:t>
                </a:r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7748C7EC-5E93-7C48-C704-9AEC54B60B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4489" y="1231686"/>
                <a:ext cx="377994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Rectangle: Top Corners Rounded 48">
                <a:extLst>
                  <a:ext uri="{FF2B5EF4-FFF2-40B4-BE49-F238E27FC236}">
                    <a16:creationId xmlns:a16="http://schemas.microsoft.com/office/drawing/2014/main" id="{11410C2E-4D2A-EA96-041A-EA61BFCE8293}"/>
                  </a:ext>
                </a:extLst>
              </p:cNvPr>
              <p:cNvSpPr/>
              <p:nvPr/>
            </p:nvSpPr>
            <p:spPr>
              <a:xfrm rot="16200000">
                <a:off x="6236947" y="1103241"/>
                <a:ext cx="1016776" cy="264523"/>
              </a:xfrm>
              <a:custGeom>
                <a:avLst/>
                <a:gdLst>
                  <a:gd name="connsiteX0" fmla="*/ 132262 w 1016775"/>
                  <a:gd name="connsiteY0" fmla="*/ 0 h 264523"/>
                  <a:gd name="connsiteX1" fmla="*/ 884514 w 1016775"/>
                  <a:gd name="connsiteY1" fmla="*/ 0 h 264523"/>
                  <a:gd name="connsiteX2" fmla="*/ 1016776 w 1016775"/>
                  <a:gd name="connsiteY2" fmla="*/ 132262 h 264523"/>
                  <a:gd name="connsiteX3" fmla="*/ 1016775 w 1016775"/>
                  <a:gd name="connsiteY3" fmla="*/ 264523 h 264523"/>
                  <a:gd name="connsiteX4" fmla="*/ 1016775 w 1016775"/>
                  <a:gd name="connsiteY4" fmla="*/ 264523 h 264523"/>
                  <a:gd name="connsiteX5" fmla="*/ 0 w 1016775"/>
                  <a:gd name="connsiteY5" fmla="*/ 264523 h 264523"/>
                  <a:gd name="connsiteX6" fmla="*/ 0 w 1016775"/>
                  <a:gd name="connsiteY6" fmla="*/ 264523 h 264523"/>
                  <a:gd name="connsiteX7" fmla="*/ 0 w 1016775"/>
                  <a:gd name="connsiteY7" fmla="*/ 132262 h 264523"/>
                  <a:gd name="connsiteX8" fmla="*/ 132262 w 1016775"/>
                  <a:gd name="connsiteY8" fmla="*/ 0 h 264523"/>
                  <a:gd name="connsiteX0" fmla="*/ 0 w 1108215"/>
                  <a:gd name="connsiteY0" fmla="*/ 264523 h 355963"/>
                  <a:gd name="connsiteX1" fmla="*/ 0 w 1108215"/>
                  <a:gd name="connsiteY1" fmla="*/ 264523 h 355963"/>
                  <a:gd name="connsiteX2" fmla="*/ 0 w 1108215"/>
                  <a:gd name="connsiteY2" fmla="*/ 132262 h 355963"/>
                  <a:gd name="connsiteX3" fmla="*/ 132262 w 1108215"/>
                  <a:gd name="connsiteY3" fmla="*/ 0 h 355963"/>
                  <a:gd name="connsiteX4" fmla="*/ 884514 w 1108215"/>
                  <a:gd name="connsiteY4" fmla="*/ 0 h 355963"/>
                  <a:gd name="connsiteX5" fmla="*/ 1016776 w 1108215"/>
                  <a:gd name="connsiteY5" fmla="*/ 132262 h 355963"/>
                  <a:gd name="connsiteX6" fmla="*/ 1016775 w 1108215"/>
                  <a:gd name="connsiteY6" fmla="*/ 264523 h 355963"/>
                  <a:gd name="connsiteX7" fmla="*/ 1108215 w 1108215"/>
                  <a:gd name="connsiteY7" fmla="*/ 355963 h 355963"/>
                  <a:gd name="connsiteX0" fmla="*/ 0 w 1016776"/>
                  <a:gd name="connsiteY0" fmla="*/ 264523 h 264523"/>
                  <a:gd name="connsiteX1" fmla="*/ 0 w 1016776"/>
                  <a:gd name="connsiteY1" fmla="*/ 264523 h 264523"/>
                  <a:gd name="connsiteX2" fmla="*/ 0 w 1016776"/>
                  <a:gd name="connsiteY2" fmla="*/ 132262 h 264523"/>
                  <a:gd name="connsiteX3" fmla="*/ 132262 w 1016776"/>
                  <a:gd name="connsiteY3" fmla="*/ 0 h 264523"/>
                  <a:gd name="connsiteX4" fmla="*/ 884514 w 1016776"/>
                  <a:gd name="connsiteY4" fmla="*/ 0 h 264523"/>
                  <a:gd name="connsiteX5" fmla="*/ 1016776 w 1016776"/>
                  <a:gd name="connsiteY5" fmla="*/ 132262 h 264523"/>
                  <a:gd name="connsiteX6" fmla="*/ 1016775 w 1016776"/>
                  <a:gd name="connsiteY6" fmla="*/ 264523 h 26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6776" h="264523">
                    <a:moveTo>
                      <a:pt x="0" y="264523"/>
                    </a:moveTo>
                    <a:lnTo>
                      <a:pt x="0" y="264523"/>
                    </a:lnTo>
                    <a:lnTo>
                      <a:pt x="0" y="132262"/>
                    </a:lnTo>
                    <a:cubicBezTo>
                      <a:pt x="0" y="59216"/>
                      <a:pt x="59216" y="0"/>
                      <a:pt x="132262" y="0"/>
                    </a:cubicBezTo>
                    <a:lnTo>
                      <a:pt x="884514" y="0"/>
                    </a:lnTo>
                    <a:cubicBezTo>
                      <a:pt x="957560" y="0"/>
                      <a:pt x="1016776" y="59216"/>
                      <a:pt x="1016776" y="132262"/>
                    </a:cubicBezTo>
                    <a:cubicBezTo>
                      <a:pt x="1016776" y="176349"/>
                      <a:pt x="1016775" y="220436"/>
                      <a:pt x="1016775" y="264523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026B8411-EE35-65D2-3832-3EBBC03EC5CC}"/>
                  </a:ext>
                </a:extLst>
              </p:cNvPr>
              <p:cNvSpPr/>
              <p:nvPr/>
            </p:nvSpPr>
            <p:spPr>
              <a:xfrm>
                <a:off x="6786299" y="673114"/>
                <a:ext cx="106523" cy="108000"/>
              </a:xfrm>
              <a:prstGeom prst="ellipse">
                <a:avLst/>
              </a:prstGeom>
              <a:solidFill>
                <a:srgbClr val="11C6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7901F3BD-47E8-9EC8-6CA1-3BDDB5D82ADD}"/>
                  </a:ext>
                </a:extLst>
              </p:cNvPr>
              <p:cNvSpPr/>
              <p:nvPr/>
            </p:nvSpPr>
            <p:spPr>
              <a:xfrm>
                <a:off x="6786299" y="1180609"/>
                <a:ext cx="106523" cy="108000"/>
              </a:xfrm>
              <a:prstGeom prst="ellipse">
                <a:avLst/>
              </a:prstGeom>
              <a:solidFill>
                <a:srgbClr val="11C6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10B2D8E1-9BAB-525C-9D8D-99838AC69CC2}"/>
                  </a:ext>
                </a:extLst>
              </p:cNvPr>
              <p:cNvSpPr/>
              <p:nvPr/>
            </p:nvSpPr>
            <p:spPr>
              <a:xfrm>
                <a:off x="6786299" y="1689891"/>
                <a:ext cx="106523" cy="108000"/>
              </a:xfrm>
              <a:prstGeom prst="ellipse">
                <a:avLst/>
              </a:prstGeom>
              <a:solidFill>
                <a:srgbClr val="11C6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CuadroTexto 43">
                <a:extLst>
                  <a:ext uri="{FF2B5EF4-FFF2-40B4-BE49-F238E27FC236}">
                    <a16:creationId xmlns:a16="http://schemas.microsoft.com/office/drawing/2014/main" id="{A20EA989-376C-458D-D662-E1D616A276D8}"/>
                  </a:ext>
                </a:extLst>
              </p:cNvPr>
              <p:cNvSpPr txBox="1"/>
              <p:nvPr/>
            </p:nvSpPr>
            <p:spPr>
              <a:xfrm>
                <a:off x="6909006" y="1056154"/>
                <a:ext cx="1061989" cy="25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s-ES" sz="1400" b="1" dirty="0">
                    <a:solidFill>
                      <a:srgbClr val="11C69D"/>
                    </a:solidFill>
                    <a:latin typeface="Quicksand" pitchFamily="2" charset="0"/>
                  </a:rPr>
                  <a:t>TÍTULO</a:t>
                </a:r>
                <a:endParaRPr lang="es-CO" sz="1400" b="1" dirty="0">
                  <a:solidFill>
                    <a:srgbClr val="11C69D"/>
                  </a:solidFill>
                  <a:latin typeface="Quicksand" pitchFamily="2" charset="0"/>
                </a:endParaRPr>
              </a:p>
            </p:txBody>
          </p:sp>
          <p:sp>
            <p:nvSpPr>
              <p:cNvPr id="67" name="CuadroTexto 42">
                <a:extLst>
                  <a:ext uri="{FF2B5EF4-FFF2-40B4-BE49-F238E27FC236}">
                    <a16:creationId xmlns:a16="http://schemas.microsoft.com/office/drawing/2014/main" id="{44B51ECB-A66B-5D11-DE02-8A9E8F543154}"/>
                  </a:ext>
                </a:extLst>
              </p:cNvPr>
              <p:cNvSpPr txBox="1"/>
              <p:nvPr/>
            </p:nvSpPr>
            <p:spPr>
              <a:xfrm>
                <a:off x="6951441" y="1266383"/>
                <a:ext cx="1050004" cy="178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600"/>
                  </a:lnSpc>
                </a:pPr>
                <a:r>
                  <a:rPr lang="es-E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Quicksand" pitchFamily="2" charset="0"/>
                  </a:rPr>
                  <a:t>SUBTÍTULO</a:t>
                </a:r>
              </a:p>
            </p:txBody>
          </p:sp>
          <p:sp>
            <p:nvSpPr>
              <p:cNvPr id="68" name="CuadroTexto 43">
                <a:extLst>
                  <a:ext uri="{FF2B5EF4-FFF2-40B4-BE49-F238E27FC236}">
                    <a16:creationId xmlns:a16="http://schemas.microsoft.com/office/drawing/2014/main" id="{8A781829-4BF7-12D8-9F4B-DF47AF9AF374}"/>
                  </a:ext>
                </a:extLst>
              </p:cNvPr>
              <p:cNvSpPr txBox="1"/>
              <p:nvPr/>
            </p:nvSpPr>
            <p:spPr>
              <a:xfrm>
                <a:off x="6909006" y="1557555"/>
                <a:ext cx="1061989" cy="25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s-ES" sz="1400" b="1" dirty="0">
                    <a:solidFill>
                      <a:srgbClr val="11C69D"/>
                    </a:solidFill>
                    <a:latin typeface="Quicksand" pitchFamily="2" charset="0"/>
                  </a:rPr>
                  <a:t>TÍTULO</a:t>
                </a:r>
                <a:endParaRPr lang="es-CO" sz="1400" b="1" dirty="0">
                  <a:solidFill>
                    <a:srgbClr val="11C69D"/>
                  </a:solidFill>
                  <a:latin typeface="Quicksand" pitchFamily="2" charset="0"/>
                </a:endParaRPr>
              </a:p>
            </p:txBody>
          </p:sp>
          <p:sp>
            <p:nvSpPr>
              <p:cNvPr id="69" name="CuadroTexto 42">
                <a:extLst>
                  <a:ext uri="{FF2B5EF4-FFF2-40B4-BE49-F238E27FC236}">
                    <a16:creationId xmlns:a16="http://schemas.microsoft.com/office/drawing/2014/main" id="{F116F5AE-EA3F-CFE5-BDE2-8D2D10A7954D}"/>
                  </a:ext>
                </a:extLst>
              </p:cNvPr>
              <p:cNvSpPr txBox="1"/>
              <p:nvPr/>
            </p:nvSpPr>
            <p:spPr>
              <a:xfrm>
                <a:off x="6951441" y="1767784"/>
                <a:ext cx="1050004" cy="178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600"/>
                  </a:lnSpc>
                </a:pPr>
                <a:r>
                  <a:rPr lang="es-E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Quicksand" pitchFamily="2" charset="0"/>
                  </a:rPr>
                  <a:t>SUBTÍTULO</a:t>
                </a: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71A72A7F-CA16-0A8A-599C-62AF4A52C44D}"/>
                </a:ext>
              </a:extLst>
            </p:cNvPr>
            <p:cNvGrpSpPr/>
            <p:nvPr/>
          </p:nvGrpSpPr>
          <p:grpSpPr>
            <a:xfrm>
              <a:off x="6428232" y="4256715"/>
              <a:ext cx="1576956" cy="1391606"/>
              <a:chOff x="6424489" y="554753"/>
              <a:chExt cx="1576956" cy="1391606"/>
            </a:xfrm>
          </p:grpSpPr>
          <p:sp>
            <p:nvSpPr>
              <p:cNvPr id="71" name="CuadroTexto 43">
                <a:extLst>
                  <a:ext uri="{FF2B5EF4-FFF2-40B4-BE49-F238E27FC236}">
                    <a16:creationId xmlns:a16="http://schemas.microsoft.com/office/drawing/2014/main" id="{E7004F95-11AA-B41F-82F1-77047D270619}"/>
                  </a:ext>
                </a:extLst>
              </p:cNvPr>
              <p:cNvSpPr txBox="1"/>
              <p:nvPr/>
            </p:nvSpPr>
            <p:spPr>
              <a:xfrm>
                <a:off x="6909006" y="554753"/>
                <a:ext cx="1061989" cy="25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s-ES" sz="1400" b="1" dirty="0">
                    <a:solidFill>
                      <a:srgbClr val="11C69D"/>
                    </a:solidFill>
                    <a:latin typeface="Quicksand" pitchFamily="2" charset="0"/>
                  </a:rPr>
                  <a:t>TÍTULO</a:t>
                </a:r>
                <a:endParaRPr lang="es-CO" sz="1400" b="1" dirty="0">
                  <a:solidFill>
                    <a:srgbClr val="11C69D"/>
                  </a:solidFill>
                  <a:latin typeface="Quicksand" pitchFamily="2" charset="0"/>
                </a:endParaRPr>
              </a:p>
            </p:txBody>
          </p:sp>
          <p:sp>
            <p:nvSpPr>
              <p:cNvPr id="72" name="CuadroTexto 42">
                <a:extLst>
                  <a:ext uri="{FF2B5EF4-FFF2-40B4-BE49-F238E27FC236}">
                    <a16:creationId xmlns:a16="http://schemas.microsoft.com/office/drawing/2014/main" id="{77F5C15D-303F-51F3-8ECA-C0A3119F6C7D}"/>
                  </a:ext>
                </a:extLst>
              </p:cNvPr>
              <p:cNvSpPr txBox="1"/>
              <p:nvPr/>
            </p:nvSpPr>
            <p:spPr>
              <a:xfrm>
                <a:off x="6951441" y="764982"/>
                <a:ext cx="1050004" cy="178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600"/>
                  </a:lnSpc>
                </a:pPr>
                <a:r>
                  <a:rPr lang="es-E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Quicksand" pitchFamily="2" charset="0"/>
                  </a:rPr>
                  <a:t>SUBTÍTULO</a:t>
                </a:r>
              </a:p>
            </p:txBody>
          </p: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E7713C8D-97FC-ACF9-A820-3139D3127A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4489" y="1231686"/>
                <a:ext cx="377994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ctangle: Top Corners Rounded 48">
                <a:extLst>
                  <a:ext uri="{FF2B5EF4-FFF2-40B4-BE49-F238E27FC236}">
                    <a16:creationId xmlns:a16="http://schemas.microsoft.com/office/drawing/2014/main" id="{03A05484-30C6-13BA-1DAE-F2D460BC4F14}"/>
                  </a:ext>
                </a:extLst>
              </p:cNvPr>
              <p:cNvSpPr/>
              <p:nvPr/>
            </p:nvSpPr>
            <p:spPr>
              <a:xfrm rot="16200000">
                <a:off x="6236947" y="1103241"/>
                <a:ext cx="1016776" cy="264523"/>
              </a:xfrm>
              <a:custGeom>
                <a:avLst/>
                <a:gdLst>
                  <a:gd name="connsiteX0" fmla="*/ 132262 w 1016775"/>
                  <a:gd name="connsiteY0" fmla="*/ 0 h 264523"/>
                  <a:gd name="connsiteX1" fmla="*/ 884514 w 1016775"/>
                  <a:gd name="connsiteY1" fmla="*/ 0 h 264523"/>
                  <a:gd name="connsiteX2" fmla="*/ 1016776 w 1016775"/>
                  <a:gd name="connsiteY2" fmla="*/ 132262 h 264523"/>
                  <a:gd name="connsiteX3" fmla="*/ 1016775 w 1016775"/>
                  <a:gd name="connsiteY3" fmla="*/ 264523 h 264523"/>
                  <a:gd name="connsiteX4" fmla="*/ 1016775 w 1016775"/>
                  <a:gd name="connsiteY4" fmla="*/ 264523 h 264523"/>
                  <a:gd name="connsiteX5" fmla="*/ 0 w 1016775"/>
                  <a:gd name="connsiteY5" fmla="*/ 264523 h 264523"/>
                  <a:gd name="connsiteX6" fmla="*/ 0 w 1016775"/>
                  <a:gd name="connsiteY6" fmla="*/ 264523 h 264523"/>
                  <a:gd name="connsiteX7" fmla="*/ 0 w 1016775"/>
                  <a:gd name="connsiteY7" fmla="*/ 132262 h 264523"/>
                  <a:gd name="connsiteX8" fmla="*/ 132262 w 1016775"/>
                  <a:gd name="connsiteY8" fmla="*/ 0 h 264523"/>
                  <a:gd name="connsiteX0" fmla="*/ 0 w 1108215"/>
                  <a:gd name="connsiteY0" fmla="*/ 264523 h 355963"/>
                  <a:gd name="connsiteX1" fmla="*/ 0 w 1108215"/>
                  <a:gd name="connsiteY1" fmla="*/ 264523 h 355963"/>
                  <a:gd name="connsiteX2" fmla="*/ 0 w 1108215"/>
                  <a:gd name="connsiteY2" fmla="*/ 132262 h 355963"/>
                  <a:gd name="connsiteX3" fmla="*/ 132262 w 1108215"/>
                  <a:gd name="connsiteY3" fmla="*/ 0 h 355963"/>
                  <a:gd name="connsiteX4" fmla="*/ 884514 w 1108215"/>
                  <a:gd name="connsiteY4" fmla="*/ 0 h 355963"/>
                  <a:gd name="connsiteX5" fmla="*/ 1016776 w 1108215"/>
                  <a:gd name="connsiteY5" fmla="*/ 132262 h 355963"/>
                  <a:gd name="connsiteX6" fmla="*/ 1016775 w 1108215"/>
                  <a:gd name="connsiteY6" fmla="*/ 264523 h 355963"/>
                  <a:gd name="connsiteX7" fmla="*/ 1108215 w 1108215"/>
                  <a:gd name="connsiteY7" fmla="*/ 355963 h 355963"/>
                  <a:gd name="connsiteX0" fmla="*/ 0 w 1016776"/>
                  <a:gd name="connsiteY0" fmla="*/ 264523 h 264523"/>
                  <a:gd name="connsiteX1" fmla="*/ 0 w 1016776"/>
                  <a:gd name="connsiteY1" fmla="*/ 264523 h 264523"/>
                  <a:gd name="connsiteX2" fmla="*/ 0 w 1016776"/>
                  <a:gd name="connsiteY2" fmla="*/ 132262 h 264523"/>
                  <a:gd name="connsiteX3" fmla="*/ 132262 w 1016776"/>
                  <a:gd name="connsiteY3" fmla="*/ 0 h 264523"/>
                  <a:gd name="connsiteX4" fmla="*/ 884514 w 1016776"/>
                  <a:gd name="connsiteY4" fmla="*/ 0 h 264523"/>
                  <a:gd name="connsiteX5" fmla="*/ 1016776 w 1016776"/>
                  <a:gd name="connsiteY5" fmla="*/ 132262 h 264523"/>
                  <a:gd name="connsiteX6" fmla="*/ 1016775 w 1016776"/>
                  <a:gd name="connsiteY6" fmla="*/ 264523 h 26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6776" h="264523">
                    <a:moveTo>
                      <a:pt x="0" y="264523"/>
                    </a:moveTo>
                    <a:lnTo>
                      <a:pt x="0" y="264523"/>
                    </a:lnTo>
                    <a:lnTo>
                      <a:pt x="0" y="132262"/>
                    </a:lnTo>
                    <a:cubicBezTo>
                      <a:pt x="0" y="59216"/>
                      <a:pt x="59216" y="0"/>
                      <a:pt x="132262" y="0"/>
                    </a:cubicBezTo>
                    <a:lnTo>
                      <a:pt x="884514" y="0"/>
                    </a:lnTo>
                    <a:cubicBezTo>
                      <a:pt x="957560" y="0"/>
                      <a:pt x="1016776" y="59216"/>
                      <a:pt x="1016776" y="132262"/>
                    </a:cubicBezTo>
                    <a:cubicBezTo>
                      <a:pt x="1016776" y="176349"/>
                      <a:pt x="1016775" y="220436"/>
                      <a:pt x="1016775" y="264523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0CD14835-FEBB-7B1D-2E8F-72E57E8E99A8}"/>
                  </a:ext>
                </a:extLst>
              </p:cNvPr>
              <p:cNvSpPr/>
              <p:nvPr/>
            </p:nvSpPr>
            <p:spPr>
              <a:xfrm>
                <a:off x="6786299" y="673114"/>
                <a:ext cx="106523" cy="108000"/>
              </a:xfrm>
              <a:prstGeom prst="ellipse">
                <a:avLst/>
              </a:prstGeom>
              <a:solidFill>
                <a:srgbClr val="11C6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DD04EA80-313A-E5F9-6CB4-56AF74547106}"/>
                  </a:ext>
                </a:extLst>
              </p:cNvPr>
              <p:cNvSpPr/>
              <p:nvPr/>
            </p:nvSpPr>
            <p:spPr>
              <a:xfrm>
                <a:off x="6786299" y="1180609"/>
                <a:ext cx="106523" cy="108000"/>
              </a:xfrm>
              <a:prstGeom prst="ellipse">
                <a:avLst/>
              </a:prstGeom>
              <a:solidFill>
                <a:srgbClr val="11C6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9808C270-F104-BDB6-0550-DAE0984AB798}"/>
                  </a:ext>
                </a:extLst>
              </p:cNvPr>
              <p:cNvSpPr/>
              <p:nvPr/>
            </p:nvSpPr>
            <p:spPr>
              <a:xfrm>
                <a:off x="6786299" y="1689891"/>
                <a:ext cx="106523" cy="108000"/>
              </a:xfrm>
              <a:prstGeom prst="ellipse">
                <a:avLst/>
              </a:prstGeom>
              <a:solidFill>
                <a:srgbClr val="11C6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CuadroTexto 43">
                <a:extLst>
                  <a:ext uri="{FF2B5EF4-FFF2-40B4-BE49-F238E27FC236}">
                    <a16:creationId xmlns:a16="http://schemas.microsoft.com/office/drawing/2014/main" id="{C28AF814-7FFF-2C86-974D-CCAE2D5EAD47}"/>
                  </a:ext>
                </a:extLst>
              </p:cNvPr>
              <p:cNvSpPr txBox="1"/>
              <p:nvPr/>
            </p:nvSpPr>
            <p:spPr>
              <a:xfrm>
                <a:off x="6909006" y="1056154"/>
                <a:ext cx="1061989" cy="25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s-ES" sz="1400" b="1" dirty="0">
                    <a:solidFill>
                      <a:srgbClr val="11C69D"/>
                    </a:solidFill>
                    <a:latin typeface="Quicksand" pitchFamily="2" charset="0"/>
                  </a:rPr>
                  <a:t>TÍTULO</a:t>
                </a:r>
                <a:endParaRPr lang="es-CO" sz="1400" b="1" dirty="0">
                  <a:solidFill>
                    <a:srgbClr val="11C69D"/>
                  </a:solidFill>
                  <a:latin typeface="Quicksand" pitchFamily="2" charset="0"/>
                </a:endParaRPr>
              </a:p>
            </p:txBody>
          </p:sp>
          <p:sp>
            <p:nvSpPr>
              <p:cNvPr id="79" name="CuadroTexto 42">
                <a:extLst>
                  <a:ext uri="{FF2B5EF4-FFF2-40B4-BE49-F238E27FC236}">
                    <a16:creationId xmlns:a16="http://schemas.microsoft.com/office/drawing/2014/main" id="{95408E5E-F7A2-5823-BA22-0F4370CDD04C}"/>
                  </a:ext>
                </a:extLst>
              </p:cNvPr>
              <p:cNvSpPr txBox="1"/>
              <p:nvPr/>
            </p:nvSpPr>
            <p:spPr>
              <a:xfrm>
                <a:off x="6951441" y="1266383"/>
                <a:ext cx="1050004" cy="178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600"/>
                  </a:lnSpc>
                </a:pPr>
                <a:r>
                  <a:rPr lang="es-E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Quicksand" pitchFamily="2" charset="0"/>
                  </a:rPr>
                  <a:t>SUBTÍTULO</a:t>
                </a:r>
              </a:p>
            </p:txBody>
          </p:sp>
          <p:sp>
            <p:nvSpPr>
              <p:cNvPr id="80" name="CuadroTexto 43">
                <a:extLst>
                  <a:ext uri="{FF2B5EF4-FFF2-40B4-BE49-F238E27FC236}">
                    <a16:creationId xmlns:a16="http://schemas.microsoft.com/office/drawing/2014/main" id="{60D96E60-42E5-4911-B7B4-2D21935F7955}"/>
                  </a:ext>
                </a:extLst>
              </p:cNvPr>
              <p:cNvSpPr txBox="1"/>
              <p:nvPr/>
            </p:nvSpPr>
            <p:spPr>
              <a:xfrm>
                <a:off x="6909006" y="1557555"/>
                <a:ext cx="1061989" cy="25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s-ES" sz="1400" b="1" dirty="0">
                    <a:solidFill>
                      <a:srgbClr val="11C69D"/>
                    </a:solidFill>
                    <a:latin typeface="Quicksand" pitchFamily="2" charset="0"/>
                  </a:rPr>
                  <a:t>TÍTULO</a:t>
                </a:r>
                <a:endParaRPr lang="es-CO" sz="1400" b="1" dirty="0">
                  <a:solidFill>
                    <a:srgbClr val="11C69D"/>
                  </a:solidFill>
                  <a:latin typeface="Quicksand" pitchFamily="2" charset="0"/>
                </a:endParaRPr>
              </a:p>
            </p:txBody>
          </p:sp>
          <p:sp>
            <p:nvSpPr>
              <p:cNvPr id="81" name="CuadroTexto 42">
                <a:extLst>
                  <a:ext uri="{FF2B5EF4-FFF2-40B4-BE49-F238E27FC236}">
                    <a16:creationId xmlns:a16="http://schemas.microsoft.com/office/drawing/2014/main" id="{23FF3B17-A07D-46DE-42AC-184F40C401B4}"/>
                  </a:ext>
                </a:extLst>
              </p:cNvPr>
              <p:cNvSpPr txBox="1"/>
              <p:nvPr/>
            </p:nvSpPr>
            <p:spPr>
              <a:xfrm>
                <a:off x="6951441" y="1767784"/>
                <a:ext cx="1050004" cy="178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600"/>
                  </a:lnSpc>
                </a:pPr>
                <a:r>
                  <a:rPr lang="es-E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Quicksand" pitchFamily="2" charset="0"/>
                  </a:rPr>
                  <a:t>SUBTÍTULO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4970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886</TotalTime>
  <Words>90</Words>
  <Application>Microsoft Office PowerPoint</Application>
  <PresentationFormat>Custom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Quicksand</vt:lpstr>
      <vt:lpstr>Calibri Light</vt:lpstr>
      <vt:lpstr>Calibri</vt:lpstr>
      <vt:lpstr>LEMON MILK Light</vt:lpstr>
      <vt:lpstr>LEMON MILK Bold</vt:lpstr>
      <vt:lpstr>Arial</vt:lpstr>
      <vt:lpstr>Tema de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isabella villegas</dc:creator>
  <cp:lastModifiedBy>Estudio</cp:lastModifiedBy>
  <cp:revision>37</cp:revision>
  <dcterms:created xsi:type="dcterms:W3CDTF">2020-11-09T05:08:51Z</dcterms:created>
  <dcterms:modified xsi:type="dcterms:W3CDTF">2022-08-29T21:34:41Z</dcterms:modified>
</cp:coreProperties>
</file>