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1E8"/>
    <a:srgbClr val="A00AF3"/>
    <a:srgbClr val="FE6F19"/>
    <a:srgbClr val="FE3B0A"/>
    <a:srgbClr val="00D5FB"/>
    <a:srgbClr val="047CF1"/>
    <a:srgbClr val="8F1BFA"/>
    <a:srgbClr val="4106FF"/>
    <a:srgbClr val="5ADDCB"/>
    <a:srgbClr val="26C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3" d="100"/>
          <a:sy n="73" d="100"/>
        </p:scale>
        <p:origin x="53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10650AD-FB49-1E62-8635-476D9306A769}"/>
              </a:ext>
            </a:extLst>
          </p:cNvPr>
          <p:cNvGrpSpPr/>
          <p:nvPr/>
        </p:nvGrpSpPr>
        <p:grpSpPr>
          <a:xfrm>
            <a:off x="1063625" y="315670"/>
            <a:ext cx="6984999" cy="5442433"/>
            <a:chOff x="1072612" y="316974"/>
            <a:chExt cx="6984999" cy="544243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F97D59-DFC1-8C84-AB23-60A0B25D05C8}"/>
                </a:ext>
              </a:extLst>
            </p:cNvPr>
            <p:cNvSpPr/>
            <p:nvPr/>
          </p:nvSpPr>
          <p:spPr>
            <a:xfrm>
              <a:off x="1072612" y="2074442"/>
              <a:ext cx="1999715" cy="1965533"/>
            </a:xfrm>
            <a:prstGeom prst="ellipse">
              <a:avLst/>
            </a:prstGeom>
            <a:solidFill>
              <a:srgbClr val="73A6D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3BB9455-6F73-2E82-FCE6-3F0A0A1F33C0}"/>
                </a:ext>
              </a:extLst>
            </p:cNvPr>
            <p:cNvSpPr/>
            <p:nvPr/>
          </p:nvSpPr>
          <p:spPr>
            <a:xfrm>
              <a:off x="1210825" y="2185515"/>
              <a:ext cx="1723293" cy="1743389"/>
            </a:xfrm>
            <a:prstGeom prst="roundRect">
              <a:avLst>
                <a:gd name="adj" fmla="val 7549"/>
              </a:avLst>
            </a:prstGeom>
            <a:gradFill>
              <a:gsLst>
                <a:gs pos="0">
                  <a:srgbClr val="E1E5E8"/>
                </a:gs>
                <a:gs pos="100000">
                  <a:schemeClr val="bg1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rgbClr val="E1E5E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09D0DAC-4DCF-6FB8-37A6-2E6A538D601D}"/>
                </a:ext>
              </a:extLst>
            </p:cNvPr>
            <p:cNvSpPr/>
            <p:nvPr/>
          </p:nvSpPr>
          <p:spPr>
            <a:xfrm>
              <a:off x="1858272" y="1971988"/>
              <a:ext cx="428400" cy="427055"/>
            </a:xfrm>
            <a:prstGeom prst="ellipse">
              <a:avLst/>
            </a:prstGeom>
            <a:gradFill>
              <a:gsLst>
                <a:gs pos="0">
                  <a:srgbClr val="4106FF"/>
                </a:gs>
                <a:gs pos="100000">
                  <a:srgbClr val="8F1BFA"/>
                </a:gs>
              </a:gsLst>
              <a:lin ang="5400000" scaled="1"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917313-882F-009C-FF50-351A46E0C2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9068" y="2257043"/>
              <a:ext cx="1642147" cy="1614077"/>
            </a:xfrm>
            <a:prstGeom prst="ellipse">
              <a:avLst/>
            </a:prstGeom>
            <a:solidFill>
              <a:srgbClr val="73A6D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F14BE85-FDA1-F1E1-F9AA-A3C85E80BD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567" y="2348255"/>
              <a:ext cx="1415151" cy="1431654"/>
            </a:xfrm>
            <a:prstGeom prst="roundRect">
              <a:avLst>
                <a:gd name="adj" fmla="val 7549"/>
              </a:avLst>
            </a:prstGeom>
            <a:gradFill>
              <a:gsLst>
                <a:gs pos="0">
                  <a:srgbClr val="E1E5E8"/>
                </a:gs>
                <a:gs pos="100000">
                  <a:schemeClr val="bg1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rgbClr val="E1E5E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84D957D-FE79-7D00-2555-90308DA325F6}"/>
                </a:ext>
              </a:extLst>
            </p:cNvPr>
            <p:cNvSpPr/>
            <p:nvPr/>
          </p:nvSpPr>
          <p:spPr>
            <a:xfrm>
              <a:off x="3585278" y="2208909"/>
              <a:ext cx="331200" cy="330195"/>
            </a:xfrm>
            <a:prstGeom prst="ellipse">
              <a:avLst/>
            </a:prstGeom>
            <a:gradFill>
              <a:gsLst>
                <a:gs pos="0">
                  <a:srgbClr val="FE3B0A"/>
                </a:gs>
                <a:gs pos="100000">
                  <a:srgbClr val="FE6F19"/>
                </a:gs>
              </a:gsLst>
              <a:lin ang="5400000" scaled="1"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442DAD-027F-87A7-2088-FE5D60641854}"/>
                </a:ext>
              </a:extLst>
            </p:cNvPr>
            <p:cNvGrpSpPr/>
            <p:nvPr/>
          </p:nvGrpSpPr>
          <p:grpSpPr>
            <a:xfrm>
              <a:off x="3916478" y="2665542"/>
              <a:ext cx="1061989" cy="335794"/>
              <a:chOff x="-1429868" y="1723581"/>
              <a:chExt cx="1061989" cy="335794"/>
            </a:xfrm>
          </p:grpSpPr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81FD32EB-E84A-EE99-BB59-7ED001B5091E}"/>
                  </a:ext>
                </a:extLst>
              </p:cNvPr>
              <p:cNvSpPr txBox="1"/>
              <p:nvPr/>
            </p:nvSpPr>
            <p:spPr>
              <a:xfrm>
                <a:off x="-1429868" y="1723581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400" b="1" dirty="0">
                    <a:solidFill>
                      <a:srgbClr val="686874"/>
                    </a:solidFill>
                    <a:latin typeface="Quicksand" pitchFamily="2" charset="0"/>
                  </a:rPr>
                  <a:t>TÍTULO</a:t>
                </a:r>
                <a:endParaRPr lang="es-CO" sz="1400" b="1" dirty="0">
                  <a:solidFill>
                    <a:srgbClr val="686874"/>
                  </a:solidFill>
                  <a:latin typeface="Quicksand" pitchFamily="2" charset="0"/>
                </a:endParaRPr>
              </a:p>
            </p:txBody>
          </p:sp>
          <p:sp>
            <p:nvSpPr>
              <p:cNvPr id="36" name="CuadroTexto 42">
                <a:extLst>
                  <a:ext uri="{FF2B5EF4-FFF2-40B4-BE49-F238E27FC236}">
                    <a16:creationId xmlns:a16="http://schemas.microsoft.com/office/drawing/2014/main" id="{CBC9D8BB-6CA1-EC86-EF91-BFB623491BBA}"/>
                  </a:ext>
                </a:extLst>
              </p:cNvPr>
              <p:cNvSpPr txBox="1"/>
              <p:nvPr/>
            </p:nvSpPr>
            <p:spPr>
              <a:xfrm>
                <a:off x="-1423875" y="1890098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dirty="0">
                    <a:solidFill>
                      <a:srgbClr val="686874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</p:grpSp>
        <p:sp>
          <p:nvSpPr>
            <p:cNvPr id="35" name="CuadroTexto 42">
              <a:extLst>
                <a:ext uri="{FF2B5EF4-FFF2-40B4-BE49-F238E27FC236}">
                  <a16:creationId xmlns:a16="http://schemas.microsoft.com/office/drawing/2014/main" id="{499F6AB7-C074-DAEE-C65A-B6C73098CED4}"/>
                </a:ext>
              </a:extLst>
            </p:cNvPr>
            <p:cNvSpPr txBox="1"/>
            <p:nvPr/>
          </p:nvSpPr>
          <p:spPr>
            <a:xfrm>
              <a:off x="3916478" y="2959918"/>
              <a:ext cx="105000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s-ES" sz="700" dirty="0">
                  <a:solidFill>
                    <a:srgbClr val="686874"/>
                  </a:solidFill>
                  <a:latin typeface="Quicksand" pitchFamily="2" charset="0"/>
                </a:rPr>
                <a:t>Escribe  texto aquí. Escribe  texto aquí. </a:t>
              </a:r>
            </a:p>
            <a:p>
              <a:pPr algn="ctr">
                <a:lnSpc>
                  <a:spcPts val="800"/>
                </a:lnSpc>
              </a:pPr>
              <a:r>
                <a:rPr lang="es-ES" sz="700" dirty="0">
                  <a:solidFill>
                    <a:srgbClr val="686874"/>
                  </a:solidFill>
                  <a:latin typeface="Quicksand" pitchFamily="2" charset="0"/>
                </a:rPr>
                <a:t>Escribe  texto aquí. Escribe  texto aquí. </a:t>
              </a:r>
            </a:p>
          </p:txBody>
        </p:sp>
        <p:sp>
          <p:nvSpPr>
            <p:cNvPr id="7" name="CuadroTexto 201">
              <a:extLst>
                <a:ext uri="{FF2B5EF4-FFF2-40B4-BE49-F238E27FC236}">
                  <a16:creationId xmlns:a16="http://schemas.microsoft.com/office/drawing/2014/main" id="{8246D879-9FCD-B74E-7130-E5AEE7CBCD4B}"/>
                </a:ext>
              </a:extLst>
            </p:cNvPr>
            <p:cNvSpPr txBox="1"/>
            <p:nvPr/>
          </p:nvSpPr>
          <p:spPr>
            <a:xfrm>
              <a:off x="1226450" y="2825574"/>
              <a:ext cx="1692040" cy="54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s-ES" sz="1400" dirty="0">
                  <a:solidFill>
                    <a:srgbClr val="686874"/>
                  </a:solidFill>
                  <a:latin typeface="LEMON MILK Light" panose="00000400000000000000" pitchFamily="50" charset="0"/>
                </a:rPr>
                <a:t>SUBTÍTULO</a:t>
              </a:r>
            </a:p>
            <a:p>
              <a:pPr algn="ctr">
                <a:lnSpc>
                  <a:spcPts val="1800"/>
                </a:lnSpc>
              </a:pPr>
              <a:r>
                <a:rPr lang="es-ES" sz="1400" dirty="0">
                  <a:solidFill>
                    <a:srgbClr val="686874"/>
                  </a:solidFill>
                  <a:latin typeface="LEMON MILK Bold" panose="00000800000000000000" pitchFamily="50" charset="0"/>
                </a:rPr>
                <a:t>TÍTULO</a:t>
              </a:r>
              <a:endParaRPr lang="es-CO" sz="1400" dirty="0">
                <a:solidFill>
                  <a:srgbClr val="686874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B18ED5-C92F-9C9F-203F-F91CED080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9068" y="365108"/>
              <a:ext cx="1642147" cy="1614077"/>
            </a:xfrm>
            <a:prstGeom prst="ellipse">
              <a:avLst/>
            </a:prstGeom>
            <a:solidFill>
              <a:srgbClr val="73A6D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F87A53C-3433-D397-0038-ABDF94DD5F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567" y="456320"/>
              <a:ext cx="1415151" cy="1431654"/>
            </a:xfrm>
            <a:prstGeom prst="roundRect">
              <a:avLst>
                <a:gd name="adj" fmla="val 7549"/>
              </a:avLst>
            </a:prstGeom>
            <a:gradFill>
              <a:gsLst>
                <a:gs pos="0">
                  <a:srgbClr val="E1E5E8"/>
                </a:gs>
                <a:gs pos="100000">
                  <a:schemeClr val="bg1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rgbClr val="E1E5E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075F7C-8127-5E52-84B4-4DF90DAE61AD}"/>
                </a:ext>
              </a:extLst>
            </p:cNvPr>
            <p:cNvSpPr/>
            <p:nvPr/>
          </p:nvSpPr>
          <p:spPr>
            <a:xfrm>
              <a:off x="3585278" y="316974"/>
              <a:ext cx="331200" cy="330195"/>
            </a:xfrm>
            <a:prstGeom prst="ellipse">
              <a:avLst/>
            </a:prstGeom>
            <a:gradFill>
              <a:gsLst>
                <a:gs pos="0">
                  <a:srgbClr val="A00AF3"/>
                </a:gs>
                <a:gs pos="100000">
                  <a:srgbClr val="FC11E8"/>
                </a:gs>
              </a:gsLst>
              <a:lin ang="5400000" scaled="1"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E7402B6-3FF7-357B-960A-D45AD6DCAF5F}"/>
                </a:ext>
              </a:extLst>
            </p:cNvPr>
            <p:cNvGrpSpPr/>
            <p:nvPr/>
          </p:nvGrpSpPr>
          <p:grpSpPr>
            <a:xfrm>
              <a:off x="3916478" y="773607"/>
              <a:ext cx="1061989" cy="797078"/>
              <a:chOff x="3933869" y="2825574"/>
              <a:chExt cx="1061989" cy="79707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99C583C-8A97-E1CD-D2B2-024F29F19EAA}"/>
                  </a:ext>
                </a:extLst>
              </p:cNvPr>
              <p:cNvGrpSpPr/>
              <p:nvPr/>
            </p:nvGrpSpPr>
            <p:grpSpPr>
              <a:xfrm>
                <a:off x="3933869" y="2825574"/>
                <a:ext cx="1061989" cy="335794"/>
                <a:chOff x="-1429868" y="1723581"/>
                <a:chExt cx="1061989" cy="335794"/>
              </a:xfrm>
            </p:grpSpPr>
            <p:sp>
              <p:nvSpPr>
                <p:cNvPr id="24" name="CuadroTexto 43">
                  <a:extLst>
                    <a:ext uri="{FF2B5EF4-FFF2-40B4-BE49-F238E27FC236}">
                      <a16:creationId xmlns:a16="http://schemas.microsoft.com/office/drawing/2014/main" id="{8D5852FA-0ED6-C5AF-B745-091D754E0EF2}"/>
                    </a:ext>
                  </a:extLst>
                </p:cNvPr>
                <p:cNvSpPr txBox="1"/>
                <p:nvPr/>
              </p:nvSpPr>
              <p:spPr>
                <a:xfrm>
                  <a:off x="-1429868" y="1723581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400" b="1" dirty="0">
                      <a:solidFill>
                        <a:srgbClr val="686874"/>
                      </a:solidFill>
                      <a:latin typeface="Quicksand" pitchFamily="2" charset="0"/>
                    </a:rPr>
                    <a:t>TÍTULO</a:t>
                  </a:r>
                  <a:endParaRPr lang="es-CO" sz="1400" b="1" dirty="0">
                    <a:solidFill>
                      <a:srgbClr val="686874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25" name="CuadroTexto 42">
                  <a:extLst>
                    <a:ext uri="{FF2B5EF4-FFF2-40B4-BE49-F238E27FC236}">
                      <a16:creationId xmlns:a16="http://schemas.microsoft.com/office/drawing/2014/main" id="{7E0C7A11-C639-2FBB-1F0E-527F438DC9E0}"/>
                    </a:ext>
                  </a:extLst>
                </p:cNvPr>
                <p:cNvSpPr txBox="1"/>
                <p:nvPr/>
              </p:nvSpPr>
              <p:spPr>
                <a:xfrm>
                  <a:off x="-1423875" y="1890098"/>
                  <a:ext cx="1050004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6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SUBTÍTULO</a:t>
                  </a:r>
                </a:p>
              </p:txBody>
            </p:sp>
          </p:grpSp>
          <p:sp>
            <p:nvSpPr>
              <p:cNvPr id="23" name="CuadroTexto 42">
                <a:extLst>
                  <a:ext uri="{FF2B5EF4-FFF2-40B4-BE49-F238E27FC236}">
                    <a16:creationId xmlns:a16="http://schemas.microsoft.com/office/drawing/2014/main" id="{CCDC159F-A4FD-738B-F43D-1D793279D34E}"/>
                  </a:ext>
                </a:extLst>
              </p:cNvPr>
              <p:cNvSpPr txBox="1"/>
              <p:nvPr/>
            </p:nvSpPr>
            <p:spPr>
              <a:xfrm>
                <a:off x="3933869" y="3119950"/>
                <a:ext cx="105000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solidFill>
                      <a:srgbClr val="686874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solidFill>
                      <a:srgbClr val="686874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2FF718-400F-2D6A-D5F6-78040FCBB8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9068" y="4145330"/>
              <a:ext cx="1642147" cy="1614077"/>
            </a:xfrm>
            <a:prstGeom prst="ellipse">
              <a:avLst/>
            </a:prstGeom>
            <a:solidFill>
              <a:srgbClr val="73A6D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E093D83-9A79-476E-4A7E-4E4EEEE0C5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567" y="4236542"/>
              <a:ext cx="1415151" cy="1431654"/>
            </a:xfrm>
            <a:prstGeom prst="roundRect">
              <a:avLst>
                <a:gd name="adj" fmla="val 7549"/>
              </a:avLst>
            </a:prstGeom>
            <a:gradFill>
              <a:gsLst>
                <a:gs pos="0">
                  <a:srgbClr val="E1E5E8"/>
                </a:gs>
                <a:gs pos="100000">
                  <a:schemeClr val="bg1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bg1"/>
                  </a:gs>
                  <a:gs pos="100000">
                    <a:srgbClr val="E1E5E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3414032-0FE0-A023-7F3A-1AB993909421}"/>
                </a:ext>
              </a:extLst>
            </p:cNvPr>
            <p:cNvSpPr/>
            <p:nvPr/>
          </p:nvSpPr>
          <p:spPr>
            <a:xfrm>
              <a:off x="3585278" y="4097196"/>
              <a:ext cx="331200" cy="330195"/>
            </a:xfrm>
            <a:prstGeom prst="ellipse">
              <a:avLst/>
            </a:prstGeom>
            <a:gradFill>
              <a:gsLst>
                <a:gs pos="0">
                  <a:srgbClr val="047CF1"/>
                </a:gs>
                <a:gs pos="100000">
                  <a:srgbClr val="00D5FB"/>
                </a:gs>
              </a:gsLst>
              <a:lin ang="5400000" scaled="1"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FB61905-89EC-441D-7BEE-BED4483DB58A}"/>
                </a:ext>
              </a:extLst>
            </p:cNvPr>
            <p:cNvGrpSpPr/>
            <p:nvPr/>
          </p:nvGrpSpPr>
          <p:grpSpPr>
            <a:xfrm>
              <a:off x="3916478" y="4553829"/>
              <a:ext cx="1061989" cy="797078"/>
              <a:chOff x="3933869" y="2825574"/>
              <a:chExt cx="1061989" cy="7970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4060E98-67AE-7125-0366-887879F23998}"/>
                  </a:ext>
                </a:extLst>
              </p:cNvPr>
              <p:cNvGrpSpPr/>
              <p:nvPr/>
            </p:nvGrpSpPr>
            <p:grpSpPr>
              <a:xfrm>
                <a:off x="3933869" y="2825574"/>
                <a:ext cx="1061989" cy="335794"/>
                <a:chOff x="-1429868" y="1723581"/>
                <a:chExt cx="1061989" cy="335794"/>
              </a:xfrm>
            </p:grpSpPr>
            <p:sp>
              <p:nvSpPr>
                <p:cNvPr id="34" name="CuadroTexto 43">
                  <a:extLst>
                    <a:ext uri="{FF2B5EF4-FFF2-40B4-BE49-F238E27FC236}">
                      <a16:creationId xmlns:a16="http://schemas.microsoft.com/office/drawing/2014/main" id="{85A9920A-752A-8104-CCC9-64C009C3CD18}"/>
                    </a:ext>
                  </a:extLst>
                </p:cNvPr>
                <p:cNvSpPr txBox="1"/>
                <p:nvPr/>
              </p:nvSpPr>
              <p:spPr>
                <a:xfrm>
                  <a:off x="-1429868" y="1723581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400" b="1" dirty="0">
                      <a:solidFill>
                        <a:srgbClr val="686874"/>
                      </a:solidFill>
                      <a:latin typeface="Quicksand" pitchFamily="2" charset="0"/>
                    </a:rPr>
                    <a:t>TÍTULO</a:t>
                  </a:r>
                  <a:endParaRPr lang="es-CO" sz="1400" b="1" dirty="0">
                    <a:solidFill>
                      <a:srgbClr val="686874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37" name="CuadroTexto 42">
                  <a:extLst>
                    <a:ext uri="{FF2B5EF4-FFF2-40B4-BE49-F238E27FC236}">
                      <a16:creationId xmlns:a16="http://schemas.microsoft.com/office/drawing/2014/main" id="{49045884-C443-E16F-EBBF-F8ADB12D5A7D}"/>
                    </a:ext>
                  </a:extLst>
                </p:cNvPr>
                <p:cNvSpPr txBox="1"/>
                <p:nvPr/>
              </p:nvSpPr>
              <p:spPr>
                <a:xfrm>
                  <a:off x="-1423875" y="1890098"/>
                  <a:ext cx="1050004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6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SUBTÍTULO</a:t>
                  </a:r>
                </a:p>
              </p:txBody>
            </p:sp>
          </p:grpSp>
          <p:sp>
            <p:nvSpPr>
              <p:cNvPr id="33" name="CuadroTexto 42">
                <a:extLst>
                  <a:ext uri="{FF2B5EF4-FFF2-40B4-BE49-F238E27FC236}">
                    <a16:creationId xmlns:a16="http://schemas.microsoft.com/office/drawing/2014/main" id="{49FCA8C3-932A-7E14-24CA-FD2EB298B58D}"/>
                  </a:ext>
                </a:extLst>
              </p:cNvPr>
              <p:cNvSpPr txBox="1"/>
              <p:nvPr/>
            </p:nvSpPr>
            <p:spPr>
              <a:xfrm>
                <a:off x="3933869" y="3119950"/>
                <a:ext cx="105000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solidFill>
                      <a:srgbClr val="686874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solidFill>
                      <a:srgbClr val="686874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837B36D-36E7-C2C5-82DC-74812B69A09A}"/>
                </a:ext>
              </a:extLst>
            </p:cNvPr>
            <p:cNvGrpSpPr/>
            <p:nvPr/>
          </p:nvGrpSpPr>
          <p:grpSpPr>
            <a:xfrm>
              <a:off x="5321300" y="414793"/>
              <a:ext cx="2736311" cy="1428206"/>
              <a:chOff x="5321300" y="414793"/>
              <a:chExt cx="2736311" cy="1428206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0C554F40-C281-909B-47EB-6F014DE687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63246" y="414793"/>
                <a:ext cx="2054090" cy="569560"/>
              </a:xfrm>
              <a:prstGeom prst="roundRect">
                <a:avLst>
                  <a:gd name="adj" fmla="val 12697"/>
                </a:avLst>
              </a:prstGeom>
              <a:solidFill>
                <a:srgbClr val="73A6DF">
                  <a:alpha val="25000"/>
                </a:srgb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,</a:t>
                </a: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4F7442A7-6066-24D5-884F-4A34A3B11A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13897" y="456320"/>
                <a:ext cx="1952789" cy="483804"/>
              </a:xfrm>
              <a:prstGeom prst="roundRect">
                <a:avLst>
                  <a:gd name="adj" fmla="val 12697"/>
                </a:avLst>
              </a:prstGeom>
              <a:gradFill>
                <a:gsLst>
                  <a:gs pos="0">
                    <a:srgbClr val="E1E5E8"/>
                  </a:gs>
                  <a:gs pos="100000">
                    <a:schemeClr val="bg1"/>
                  </a:gs>
                </a:gsLst>
                <a:lin ang="5400000" scaled="1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rgbClr val="E1E5E8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7D5CC10-F2EC-B38B-4283-9B752E2C3A94}"/>
                  </a:ext>
                </a:extLst>
              </p:cNvPr>
              <p:cNvSpPr/>
              <p:nvPr/>
            </p:nvSpPr>
            <p:spPr>
              <a:xfrm>
                <a:off x="7726411" y="533124"/>
                <a:ext cx="331200" cy="330195"/>
              </a:xfrm>
              <a:prstGeom prst="ellipse">
                <a:avLst/>
              </a:prstGeom>
              <a:gradFill>
                <a:gsLst>
                  <a:gs pos="0">
                    <a:srgbClr val="FEB207"/>
                  </a:gs>
                  <a:gs pos="100000">
                    <a:srgbClr val="FAD611"/>
                  </a:gs>
                </a:gsLst>
                <a:lin ang="5400000" scaled="1"/>
              </a:gradFill>
              <a:ln>
                <a:noFill/>
              </a:ln>
              <a:effectLst>
                <a:outerShdw blurRad="177800" dist="38100" dir="2700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266ED8E-2E5D-9759-6E71-250E96A25493}"/>
                  </a:ext>
                </a:extLst>
              </p:cNvPr>
              <p:cNvGrpSpPr/>
              <p:nvPr/>
            </p:nvGrpSpPr>
            <p:grpSpPr>
              <a:xfrm>
                <a:off x="5828302" y="446870"/>
                <a:ext cx="1904101" cy="502702"/>
                <a:chOff x="3933869" y="2689332"/>
                <a:chExt cx="1904101" cy="502702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ADD1BC1D-26E9-6CB4-DBC9-3F54AFC0EAE2}"/>
                    </a:ext>
                  </a:extLst>
                </p:cNvPr>
                <p:cNvGrpSpPr/>
                <p:nvPr/>
              </p:nvGrpSpPr>
              <p:grpSpPr>
                <a:xfrm>
                  <a:off x="3933869" y="2804226"/>
                  <a:ext cx="1061989" cy="335794"/>
                  <a:chOff x="-1429868" y="1702233"/>
                  <a:chExt cx="1061989" cy="335794"/>
                </a:xfrm>
              </p:grpSpPr>
              <p:sp>
                <p:nvSpPr>
                  <p:cNvPr id="47" name="CuadroTexto 43">
                    <a:extLst>
                      <a:ext uri="{FF2B5EF4-FFF2-40B4-BE49-F238E27FC236}">
                        <a16:creationId xmlns:a16="http://schemas.microsoft.com/office/drawing/2014/main" id="{C3DCF4E2-4F94-5FF8-5122-FA2742A7F34C}"/>
                      </a:ext>
                    </a:extLst>
                  </p:cNvPr>
                  <p:cNvSpPr txBox="1"/>
                  <p:nvPr/>
                </p:nvSpPr>
                <p:spPr>
                  <a:xfrm>
                    <a:off x="-1429868" y="1702233"/>
                    <a:ext cx="1061989" cy="250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400" b="1" dirty="0">
                        <a:solidFill>
                          <a:srgbClr val="686874"/>
                        </a:solidFill>
                        <a:latin typeface="Quicksand" pitchFamily="2" charset="0"/>
                      </a:rPr>
                      <a:t>TÍTULO</a:t>
                    </a:r>
                    <a:endParaRPr lang="es-CO" sz="1400" b="1" dirty="0">
                      <a:solidFill>
                        <a:srgbClr val="686874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48" name="CuadroTexto 42">
                    <a:extLst>
                      <a:ext uri="{FF2B5EF4-FFF2-40B4-BE49-F238E27FC236}">
                        <a16:creationId xmlns:a16="http://schemas.microsoft.com/office/drawing/2014/main" id="{1D7DEA9F-353C-B9EF-5F51-058D5B55310D}"/>
                      </a:ext>
                    </a:extLst>
                  </p:cNvPr>
                  <p:cNvSpPr txBox="1"/>
                  <p:nvPr/>
                </p:nvSpPr>
                <p:spPr>
                  <a:xfrm>
                    <a:off x="-1423875" y="1868750"/>
                    <a:ext cx="1050004" cy="1692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600"/>
                      </a:lnSpc>
                    </a:pPr>
                    <a:r>
                      <a:rPr lang="es-ES" sz="700" dirty="0">
                        <a:solidFill>
                          <a:srgbClr val="686874"/>
                        </a:solidFill>
                        <a:latin typeface="Quicksand" pitchFamily="2" charset="0"/>
                      </a:rPr>
                      <a:t>SUBTÍTULO</a:t>
                    </a:r>
                  </a:p>
                </p:txBody>
              </p:sp>
            </p:grpSp>
            <p:sp>
              <p:nvSpPr>
                <p:cNvPr id="46" name="CuadroTexto 42">
                  <a:extLst>
                    <a:ext uri="{FF2B5EF4-FFF2-40B4-BE49-F238E27FC236}">
                      <a16:creationId xmlns:a16="http://schemas.microsoft.com/office/drawing/2014/main" id="{821AAB94-F05A-AD6C-04AE-9FDBDCED1A57}"/>
                    </a:ext>
                  </a:extLst>
                </p:cNvPr>
                <p:cNvSpPr txBox="1"/>
                <p:nvPr/>
              </p:nvSpPr>
              <p:spPr>
                <a:xfrm>
                  <a:off x="4787966" y="2689332"/>
                  <a:ext cx="1050004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</p:grp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DDAAA09C-6439-33A1-1C32-CCB6CEFDD7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63246" y="1273439"/>
                <a:ext cx="2054090" cy="569560"/>
              </a:xfrm>
              <a:prstGeom prst="roundRect">
                <a:avLst>
                  <a:gd name="adj" fmla="val 12697"/>
                </a:avLst>
              </a:prstGeom>
              <a:solidFill>
                <a:srgbClr val="73A6DF">
                  <a:alpha val="25000"/>
                </a:srgb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,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84D00B18-3C0D-B58B-CA50-85F6B63A03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13897" y="1314966"/>
                <a:ext cx="1952789" cy="483804"/>
              </a:xfrm>
              <a:prstGeom prst="roundRect">
                <a:avLst>
                  <a:gd name="adj" fmla="val 12697"/>
                </a:avLst>
              </a:prstGeom>
              <a:gradFill>
                <a:gsLst>
                  <a:gs pos="0">
                    <a:srgbClr val="E1E5E8"/>
                  </a:gs>
                  <a:gs pos="100000">
                    <a:schemeClr val="bg1"/>
                  </a:gs>
                </a:gsLst>
                <a:lin ang="5400000" scaled="1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rgbClr val="E1E5E8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E7CF0EE-0B78-829E-E880-A0BA1EB8D747}"/>
                  </a:ext>
                </a:extLst>
              </p:cNvPr>
              <p:cNvSpPr/>
              <p:nvPr/>
            </p:nvSpPr>
            <p:spPr>
              <a:xfrm>
                <a:off x="7726411" y="1391770"/>
                <a:ext cx="331200" cy="330195"/>
              </a:xfrm>
              <a:prstGeom prst="ellipse">
                <a:avLst/>
              </a:prstGeom>
              <a:gradFill>
                <a:gsLst>
                  <a:gs pos="0">
                    <a:srgbClr val="26C2AA"/>
                  </a:gs>
                  <a:gs pos="100000">
                    <a:srgbClr val="5ADDCB"/>
                  </a:gs>
                </a:gsLst>
                <a:lin ang="5400000" scaled="1"/>
              </a:gradFill>
              <a:ln>
                <a:noFill/>
              </a:ln>
              <a:effectLst>
                <a:outerShdw blurRad="177800" dist="38100" dir="2700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8353A5F-61A5-ABDF-F2B3-F4CE272F0588}"/>
                  </a:ext>
                </a:extLst>
              </p:cNvPr>
              <p:cNvGrpSpPr/>
              <p:nvPr/>
            </p:nvGrpSpPr>
            <p:grpSpPr>
              <a:xfrm>
                <a:off x="5828302" y="1305516"/>
                <a:ext cx="1904101" cy="502702"/>
                <a:chOff x="3933869" y="2689332"/>
                <a:chExt cx="1904101" cy="502702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8D7B082-0372-2B0B-F6EC-4E56E5AEBF0B}"/>
                    </a:ext>
                  </a:extLst>
                </p:cNvPr>
                <p:cNvGrpSpPr/>
                <p:nvPr/>
              </p:nvGrpSpPr>
              <p:grpSpPr>
                <a:xfrm>
                  <a:off x="3933869" y="2804226"/>
                  <a:ext cx="1061989" cy="335794"/>
                  <a:chOff x="-1429868" y="1702233"/>
                  <a:chExt cx="1061989" cy="335794"/>
                </a:xfrm>
              </p:grpSpPr>
              <p:sp>
                <p:nvSpPr>
                  <p:cNvPr id="67" name="CuadroTexto 43">
                    <a:extLst>
                      <a:ext uri="{FF2B5EF4-FFF2-40B4-BE49-F238E27FC236}">
                        <a16:creationId xmlns:a16="http://schemas.microsoft.com/office/drawing/2014/main" id="{593624E5-E620-541D-C562-FA40A16B8CD9}"/>
                      </a:ext>
                    </a:extLst>
                  </p:cNvPr>
                  <p:cNvSpPr txBox="1"/>
                  <p:nvPr/>
                </p:nvSpPr>
                <p:spPr>
                  <a:xfrm>
                    <a:off x="-1429868" y="1702233"/>
                    <a:ext cx="1061989" cy="250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400" b="1" dirty="0">
                        <a:solidFill>
                          <a:srgbClr val="686874"/>
                        </a:solidFill>
                        <a:latin typeface="Quicksand" pitchFamily="2" charset="0"/>
                      </a:rPr>
                      <a:t>TÍTULO</a:t>
                    </a:r>
                    <a:endParaRPr lang="es-CO" sz="1400" b="1" dirty="0">
                      <a:solidFill>
                        <a:srgbClr val="686874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68" name="CuadroTexto 42">
                    <a:extLst>
                      <a:ext uri="{FF2B5EF4-FFF2-40B4-BE49-F238E27FC236}">
                        <a16:creationId xmlns:a16="http://schemas.microsoft.com/office/drawing/2014/main" id="{92DD0971-96EA-F6A9-7E3F-D2A775E4A345}"/>
                      </a:ext>
                    </a:extLst>
                  </p:cNvPr>
                  <p:cNvSpPr txBox="1"/>
                  <p:nvPr/>
                </p:nvSpPr>
                <p:spPr>
                  <a:xfrm>
                    <a:off x="-1423875" y="1868750"/>
                    <a:ext cx="1050004" cy="1692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600"/>
                      </a:lnSpc>
                    </a:pPr>
                    <a:r>
                      <a:rPr lang="es-ES" sz="700" dirty="0">
                        <a:solidFill>
                          <a:srgbClr val="686874"/>
                        </a:solidFill>
                        <a:latin typeface="Quicksand" pitchFamily="2" charset="0"/>
                      </a:rPr>
                      <a:t>SUBTÍTULO</a:t>
                    </a:r>
                  </a:p>
                </p:txBody>
              </p:sp>
            </p:grpSp>
            <p:sp>
              <p:nvSpPr>
                <p:cNvPr id="66" name="CuadroTexto 42">
                  <a:extLst>
                    <a:ext uri="{FF2B5EF4-FFF2-40B4-BE49-F238E27FC236}">
                      <a16:creationId xmlns:a16="http://schemas.microsoft.com/office/drawing/2014/main" id="{6E2C9E90-4DEA-7F4E-1F01-7CAC19125749}"/>
                    </a:ext>
                  </a:extLst>
                </p:cNvPr>
                <p:cNvSpPr txBox="1"/>
                <p:nvPr/>
              </p:nvSpPr>
              <p:spPr>
                <a:xfrm>
                  <a:off x="4787966" y="2689332"/>
                  <a:ext cx="1050004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E4D13CAA-3E47-65FB-C632-75C63D3A598E}"/>
                  </a:ext>
                </a:extLst>
              </p:cNvPr>
              <p:cNvGrpSpPr/>
              <p:nvPr/>
            </p:nvGrpSpPr>
            <p:grpSpPr>
              <a:xfrm>
                <a:off x="5321300" y="773606"/>
                <a:ext cx="460882" cy="847761"/>
                <a:chOff x="5321300" y="773606"/>
                <a:chExt cx="460882" cy="847761"/>
              </a:xfrm>
            </p:grpSpPr>
            <p:sp>
              <p:nvSpPr>
                <p:cNvPr id="69" name="Rectangle: Top Corners Rounded 178">
                  <a:extLst>
                    <a:ext uri="{FF2B5EF4-FFF2-40B4-BE49-F238E27FC236}">
                      <a16:creationId xmlns:a16="http://schemas.microsoft.com/office/drawing/2014/main" id="{6BB748C1-66A8-D01E-C6B2-41B330863D8A}"/>
                    </a:ext>
                  </a:extLst>
                </p:cNvPr>
                <p:cNvSpPr/>
                <p:nvPr/>
              </p:nvSpPr>
              <p:spPr>
                <a:xfrm rot="16200000">
                  <a:off x="5234987" y="1074173"/>
                  <a:ext cx="847761" cy="246628"/>
                </a:xfrm>
                <a:custGeom>
                  <a:avLst/>
                  <a:gdLst>
                    <a:gd name="connsiteX0" fmla="*/ 54283 w 903090"/>
                    <a:gd name="connsiteY0" fmla="*/ 0 h 246628"/>
                    <a:gd name="connsiteX1" fmla="*/ 848807 w 903090"/>
                    <a:gd name="connsiteY1" fmla="*/ 0 h 246628"/>
                    <a:gd name="connsiteX2" fmla="*/ 903090 w 903090"/>
                    <a:gd name="connsiteY2" fmla="*/ 54283 h 246628"/>
                    <a:gd name="connsiteX3" fmla="*/ 903090 w 903090"/>
                    <a:gd name="connsiteY3" fmla="*/ 246628 h 246628"/>
                    <a:gd name="connsiteX4" fmla="*/ 903090 w 903090"/>
                    <a:gd name="connsiteY4" fmla="*/ 246628 h 246628"/>
                    <a:gd name="connsiteX5" fmla="*/ 0 w 903090"/>
                    <a:gd name="connsiteY5" fmla="*/ 246628 h 246628"/>
                    <a:gd name="connsiteX6" fmla="*/ 0 w 903090"/>
                    <a:gd name="connsiteY6" fmla="*/ 246628 h 246628"/>
                    <a:gd name="connsiteX7" fmla="*/ 0 w 903090"/>
                    <a:gd name="connsiteY7" fmla="*/ 54283 h 246628"/>
                    <a:gd name="connsiteX8" fmla="*/ 54283 w 903090"/>
                    <a:gd name="connsiteY8" fmla="*/ 0 h 246628"/>
                    <a:gd name="connsiteX0" fmla="*/ 0 w 994530"/>
                    <a:gd name="connsiteY0" fmla="*/ 246628 h 338068"/>
                    <a:gd name="connsiteX1" fmla="*/ 0 w 994530"/>
                    <a:gd name="connsiteY1" fmla="*/ 246628 h 338068"/>
                    <a:gd name="connsiteX2" fmla="*/ 0 w 994530"/>
                    <a:gd name="connsiteY2" fmla="*/ 54283 h 338068"/>
                    <a:gd name="connsiteX3" fmla="*/ 54283 w 994530"/>
                    <a:gd name="connsiteY3" fmla="*/ 0 h 338068"/>
                    <a:gd name="connsiteX4" fmla="*/ 848807 w 994530"/>
                    <a:gd name="connsiteY4" fmla="*/ 0 h 338068"/>
                    <a:gd name="connsiteX5" fmla="*/ 903090 w 994530"/>
                    <a:gd name="connsiteY5" fmla="*/ 54283 h 338068"/>
                    <a:gd name="connsiteX6" fmla="*/ 903090 w 994530"/>
                    <a:gd name="connsiteY6" fmla="*/ 246628 h 338068"/>
                    <a:gd name="connsiteX7" fmla="*/ 994530 w 994530"/>
                    <a:gd name="connsiteY7" fmla="*/ 338068 h 338068"/>
                    <a:gd name="connsiteX0" fmla="*/ 0 w 903090"/>
                    <a:gd name="connsiteY0" fmla="*/ 246628 h 246628"/>
                    <a:gd name="connsiteX1" fmla="*/ 0 w 903090"/>
                    <a:gd name="connsiteY1" fmla="*/ 246628 h 246628"/>
                    <a:gd name="connsiteX2" fmla="*/ 0 w 903090"/>
                    <a:gd name="connsiteY2" fmla="*/ 54283 h 246628"/>
                    <a:gd name="connsiteX3" fmla="*/ 54283 w 903090"/>
                    <a:gd name="connsiteY3" fmla="*/ 0 h 246628"/>
                    <a:gd name="connsiteX4" fmla="*/ 848807 w 903090"/>
                    <a:gd name="connsiteY4" fmla="*/ 0 h 246628"/>
                    <a:gd name="connsiteX5" fmla="*/ 903090 w 903090"/>
                    <a:gd name="connsiteY5" fmla="*/ 54283 h 246628"/>
                    <a:gd name="connsiteX6" fmla="*/ 903090 w 903090"/>
                    <a:gd name="connsiteY6" fmla="*/ 246628 h 246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3090" h="246628">
                      <a:moveTo>
                        <a:pt x="0" y="246628"/>
                      </a:moveTo>
                      <a:lnTo>
                        <a:pt x="0" y="246628"/>
                      </a:lnTo>
                      <a:lnTo>
                        <a:pt x="0" y="54283"/>
                      </a:lnTo>
                      <a:cubicBezTo>
                        <a:pt x="0" y="24303"/>
                        <a:pt x="24303" y="0"/>
                        <a:pt x="54283" y="0"/>
                      </a:cubicBezTo>
                      <a:lnTo>
                        <a:pt x="848807" y="0"/>
                      </a:lnTo>
                      <a:cubicBezTo>
                        <a:pt x="878787" y="0"/>
                        <a:pt x="903090" y="24303"/>
                        <a:pt x="903090" y="54283"/>
                      </a:cubicBezTo>
                      <a:lnTo>
                        <a:pt x="903090" y="246628"/>
                      </a:lnTo>
                    </a:path>
                  </a:pathLst>
                </a:custGeom>
                <a:noFill/>
                <a:ln w="25400">
                  <a:solidFill>
                    <a:srgbClr val="73A6D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EE29CCF2-058A-4BE2-AB27-0F63EF9946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21300" y="1192471"/>
                  <a:ext cx="214254" cy="0"/>
                </a:xfrm>
                <a:prstGeom prst="line">
                  <a:avLst/>
                </a:prstGeom>
                <a:ln w="25400">
                  <a:solidFill>
                    <a:srgbClr val="73A6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4AC845C-5AB1-A166-1173-0E4C1EAE52EA}"/>
                </a:ext>
              </a:extLst>
            </p:cNvPr>
            <p:cNvCxnSpPr>
              <a:cxnSpLocks/>
            </p:cNvCxnSpPr>
            <p:nvPr/>
          </p:nvCxnSpPr>
          <p:spPr>
            <a:xfrm>
              <a:off x="3156023" y="3092751"/>
              <a:ext cx="352566" cy="0"/>
            </a:xfrm>
            <a:prstGeom prst="line">
              <a:avLst/>
            </a:prstGeom>
            <a:ln w="25400">
              <a:solidFill>
                <a:srgbClr val="73A6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332E2E9-4458-84F1-E4B5-16FD5F2B13F5}"/>
                </a:ext>
              </a:extLst>
            </p:cNvPr>
            <p:cNvSpPr/>
            <p:nvPr/>
          </p:nvSpPr>
          <p:spPr>
            <a:xfrm>
              <a:off x="2570115" y="1188296"/>
              <a:ext cx="933844" cy="830609"/>
            </a:xfrm>
            <a:custGeom>
              <a:avLst/>
              <a:gdLst>
                <a:gd name="connsiteX0" fmla="*/ 0 w 1116025"/>
                <a:gd name="connsiteY0" fmla="*/ 182181 h 1012790"/>
                <a:gd name="connsiteX1" fmla="*/ 182181 w 1116025"/>
                <a:gd name="connsiteY1" fmla="*/ 0 h 1012790"/>
                <a:gd name="connsiteX2" fmla="*/ 933844 w 1116025"/>
                <a:gd name="connsiteY2" fmla="*/ 0 h 1012790"/>
                <a:gd name="connsiteX3" fmla="*/ 1116025 w 1116025"/>
                <a:gd name="connsiteY3" fmla="*/ 182181 h 1012790"/>
                <a:gd name="connsiteX4" fmla="*/ 1116025 w 1116025"/>
                <a:gd name="connsiteY4" fmla="*/ 830609 h 1012790"/>
                <a:gd name="connsiteX5" fmla="*/ 933844 w 1116025"/>
                <a:gd name="connsiteY5" fmla="*/ 1012790 h 1012790"/>
                <a:gd name="connsiteX6" fmla="*/ 182181 w 1116025"/>
                <a:gd name="connsiteY6" fmla="*/ 1012790 h 1012790"/>
                <a:gd name="connsiteX7" fmla="*/ 0 w 1116025"/>
                <a:gd name="connsiteY7" fmla="*/ 830609 h 1012790"/>
                <a:gd name="connsiteX8" fmla="*/ 0 w 1116025"/>
                <a:gd name="connsiteY8" fmla="*/ 182181 h 1012790"/>
                <a:gd name="connsiteX0" fmla="*/ 182181 w 1116025"/>
                <a:gd name="connsiteY0" fmla="*/ 1012790 h 1104230"/>
                <a:gd name="connsiteX1" fmla="*/ 0 w 1116025"/>
                <a:gd name="connsiteY1" fmla="*/ 830609 h 1104230"/>
                <a:gd name="connsiteX2" fmla="*/ 0 w 1116025"/>
                <a:gd name="connsiteY2" fmla="*/ 182181 h 1104230"/>
                <a:gd name="connsiteX3" fmla="*/ 182181 w 1116025"/>
                <a:gd name="connsiteY3" fmla="*/ 0 h 1104230"/>
                <a:gd name="connsiteX4" fmla="*/ 933844 w 1116025"/>
                <a:gd name="connsiteY4" fmla="*/ 0 h 1104230"/>
                <a:gd name="connsiteX5" fmla="*/ 1116025 w 1116025"/>
                <a:gd name="connsiteY5" fmla="*/ 182181 h 1104230"/>
                <a:gd name="connsiteX6" fmla="*/ 1116025 w 1116025"/>
                <a:gd name="connsiteY6" fmla="*/ 830609 h 1104230"/>
                <a:gd name="connsiteX7" fmla="*/ 1025284 w 1116025"/>
                <a:gd name="connsiteY7" fmla="*/ 1104230 h 1104230"/>
                <a:gd name="connsiteX0" fmla="*/ 182181 w 1116025"/>
                <a:gd name="connsiteY0" fmla="*/ 1012790 h 1012790"/>
                <a:gd name="connsiteX1" fmla="*/ 0 w 1116025"/>
                <a:gd name="connsiteY1" fmla="*/ 830609 h 1012790"/>
                <a:gd name="connsiteX2" fmla="*/ 0 w 1116025"/>
                <a:gd name="connsiteY2" fmla="*/ 182181 h 1012790"/>
                <a:gd name="connsiteX3" fmla="*/ 182181 w 1116025"/>
                <a:gd name="connsiteY3" fmla="*/ 0 h 1012790"/>
                <a:gd name="connsiteX4" fmla="*/ 933844 w 1116025"/>
                <a:gd name="connsiteY4" fmla="*/ 0 h 1012790"/>
                <a:gd name="connsiteX5" fmla="*/ 1116025 w 1116025"/>
                <a:gd name="connsiteY5" fmla="*/ 182181 h 1012790"/>
                <a:gd name="connsiteX6" fmla="*/ 1116025 w 1116025"/>
                <a:gd name="connsiteY6" fmla="*/ 830609 h 1012790"/>
                <a:gd name="connsiteX0" fmla="*/ 182181 w 1116025"/>
                <a:gd name="connsiteY0" fmla="*/ 1012790 h 1012790"/>
                <a:gd name="connsiteX1" fmla="*/ 0 w 1116025"/>
                <a:gd name="connsiteY1" fmla="*/ 830609 h 1012790"/>
                <a:gd name="connsiteX2" fmla="*/ 0 w 1116025"/>
                <a:gd name="connsiteY2" fmla="*/ 182181 h 1012790"/>
                <a:gd name="connsiteX3" fmla="*/ 182181 w 1116025"/>
                <a:gd name="connsiteY3" fmla="*/ 0 h 1012790"/>
                <a:gd name="connsiteX4" fmla="*/ 933844 w 1116025"/>
                <a:gd name="connsiteY4" fmla="*/ 0 h 1012790"/>
                <a:gd name="connsiteX5" fmla="*/ 1116025 w 1116025"/>
                <a:gd name="connsiteY5" fmla="*/ 182181 h 1012790"/>
                <a:gd name="connsiteX0" fmla="*/ 182181 w 933844"/>
                <a:gd name="connsiteY0" fmla="*/ 1012790 h 1012790"/>
                <a:gd name="connsiteX1" fmla="*/ 0 w 933844"/>
                <a:gd name="connsiteY1" fmla="*/ 830609 h 1012790"/>
                <a:gd name="connsiteX2" fmla="*/ 0 w 933844"/>
                <a:gd name="connsiteY2" fmla="*/ 182181 h 1012790"/>
                <a:gd name="connsiteX3" fmla="*/ 182181 w 933844"/>
                <a:gd name="connsiteY3" fmla="*/ 0 h 1012790"/>
                <a:gd name="connsiteX4" fmla="*/ 933844 w 933844"/>
                <a:gd name="connsiteY4" fmla="*/ 0 h 1012790"/>
                <a:gd name="connsiteX0" fmla="*/ 0 w 933844"/>
                <a:gd name="connsiteY0" fmla="*/ 830609 h 830609"/>
                <a:gd name="connsiteX1" fmla="*/ 0 w 933844"/>
                <a:gd name="connsiteY1" fmla="*/ 182181 h 830609"/>
                <a:gd name="connsiteX2" fmla="*/ 182181 w 933844"/>
                <a:gd name="connsiteY2" fmla="*/ 0 h 830609"/>
                <a:gd name="connsiteX3" fmla="*/ 933844 w 933844"/>
                <a:gd name="connsiteY3" fmla="*/ 0 h 83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844" h="830609">
                  <a:moveTo>
                    <a:pt x="0" y="830609"/>
                  </a:moveTo>
                  <a:lnTo>
                    <a:pt x="0" y="182181"/>
                  </a:lnTo>
                  <a:cubicBezTo>
                    <a:pt x="0" y="81565"/>
                    <a:pt x="81565" y="0"/>
                    <a:pt x="182181" y="0"/>
                  </a:cubicBezTo>
                  <a:lnTo>
                    <a:pt x="933844" y="0"/>
                  </a:lnTo>
                </a:path>
              </a:pathLst>
            </a:custGeom>
            <a:noFill/>
            <a:ln w="25400">
              <a:solidFill>
                <a:srgbClr val="73A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4">
              <a:extLst>
                <a:ext uri="{FF2B5EF4-FFF2-40B4-BE49-F238E27FC236}">
                  <a16:creationId xmlns:a16="http://schemas.microsoft.com/office/drawing/2014/main" id="{E8A75847-29CC-0598-2502-E6C0BAECFF8A}"/>
                </a:ext>
              </a:extLst>
            </p:cNvPr>
            <p:cNvSpPr/>
            <p:nvPr/>
          </p:nvSpPr>
          <p:spPr>
            <a:xfrm flipV="1">
              <a:off x="2572681" y="4153042"/>
              <a:ext cx="933844" cy="830609"/>
            </a:xfrm>
            <a:custGeom>
              <a:avLst/>
              <a:gdLst>
                <a:gd name="connsiteX0" fmla="*/ 0 w 1116025"/>
                <a:gd name="connsiteY0" fmla="*/ 182181 h 1012790"/>
                <a:gd name="connsiteX1" fmla="*/ 182181 w 1116025"/>
                <a:gd name="connsiteY1" fmla="*/ 0 h 1012790"/>
                <a:gd name="connsiteX2" fmla="*/ 933844 w 1116025"/>
                <a:gd name="connsiteY2" fmla="*/ 0 h 1012790"/>
                <a:gd name="connsiteX3" fmla="*/ 1116025 w 1116025"/>
                <a:gd name="connsiteY3" fmla="*/ 182181 h 1012790"/>
                <a:gd name="connsiteX4" fmla="*/ 1116025 w 1116025"/>
                <a:gd name="connsiteY4" fmla="*/ 830609 h 1012790"/>
                <a:gd name="connsiteX5" fmla="*/ 933844 w 1116025"/>
                <a:gd name="connsiteY5" fmla="*/ 1012790 h 1012790"/>
                <a:gd name="connsiteX6" fmla="*/ 182181 w 1116025"/>
                <a:gd name="connsiteY6" fmla="*/ 1012790 h 1012790"/>
                <a:gd name="connsiteX7" fmla="*/ 0 w 1116025"/>
                <a:gd name="connsiteY7" fmla="*/ 830609 h 1012790"/>
                <a:gd name="connsiteX8" fmla="*/ 0 w 1116025"/>
                <a:gd name="connsiteY8" fmla="*/ 182181 h 1012790"/>
                <a:gd name="connsiteX0" fmla="*/ 182181 w 1116025"/>
                <a:gd name="connsiteY0" fmla="*/ 1012790 h 1104230"/>
                <a:gd name="connsiteX1" fmla="*/ 0 w 1116025"/>
                <a:gd name="connsiteY1" fmla="*/ 830609 h 1104230"/>
                <a:gd name="connsiteX2" fmla="*/ 0 w 1116025"/>
                <a:gd name="connsiteY2" fmla="*/ 182181 h 1104230"/>
                <a:gd name="connsiteX3" fmla="*/ 182181 w 1116025"/>
                <a:gd name="connsiteY3" fmla="*/ 0 h 1104230"/>
                <a:gd name="connsiteX4" fmla="*/ 933844 w 1116025"/>
                <a:gd name="connsiteY4" fmla="*/ 0 h 1104230"/>
                <a:gd name="connsiteX5" fmla="*/ 1116025 w 1116025"/>
                <a:gd name="connsiteY5" fmla="*/ 182181 h 1104230"/>
                <a:gd name="connsiteX6" fmla="*/ 1116025 w 1116025"/>
                <a:gd name="connsiteY6" fmla="*/ 830609 h 1104230"/>
                <a:gd name="connsiteX7" fmla="*/ 1025284 w 1116025"/>
                <a:gd name="connsiteY7" fmla="*/ 1104230 h 1104230"/>
                <a:gd name="connsiteX0" fmla="*/ 182181 w 1116025"/>
                <a:gd name="connsiteY0" fmla="*/ 1012790 h 1012790"/>
                <a:gd name="connsiteX1" fmla="*/ 0 w 1116025"/>
                <a:gd name="connsiteY1" fmla="*/ 830609 h 1012790"/>
                <a:gd name="connsiteX2" fmla="*/ 0 w 1116025"/>
                <a:gd name="connsiteY2" fmla="*/ 182181 h 1012790"/>
                <a:gd name="connsiteX3" fmla="*/ 182181 w 1116025"/>
                <a:gd name="connsiteY3" fmla="*/ 0 h 1012790"/>
                <a:gd name="connsiteX4" fmla="*/ 933844 w 1116025"/>
                <a:gd name="connsiteY4" fmla="*/ 0 h 1012790"/>
                <a:gd name="connsiteX5" fmla="*/ 1116025 w 1116025"/>
                <a:gd name="connsiteY5" fmla="*/ 182181 h 1012790"/>
                <a:gd name="connsiteX6" fmla="*/ 1116025 w 1116025"/>
                <a:gd name="connsiteY6" fmla="*/ 830609 h 1012790"/>
                <a:gd name="connsiteX0" fmla="*/ 182181 w 1116025"/>
                <a:gd name="connsiteY0" fmla="*/ 1012790 h 1012790"/>
                <a:gd name="connsiteX1" fmla="*/ 0 w 1116025"/>
                <a:gd name="connsiteY1" fmla="*/ 830609 h 1012790"/>
                <a:gd name="connsiteX2" fmla="*/ 0 w 1116025"/>
                <a:gd name="connsiteY2" fmla="*/ 182181 h 1012790"/>
                <a:gd name="connsiteX3" fmla="*/ 182181 w 1116025"/>
                <a:gd name="connsiteY3" fmla="*/ 0 h 1012790"/>
                <a:gd name="connsiteX4" fmla="*/ 933844 w 1116025"/>
                <a:gd name="connsiteY4" fmla="*/ 0 h 1012790"/>
                <a:gd name="connsiteX5" fmla="*/ 1116025 w 1116025"/>
                <a:gd name="connsiteY5" fmla="*/ 182181 h 1012790"/>
                <a:gd name="connsiteX0" fmla="*/ 182181 w 933844"/>
                <a:gd name="connsiteY0" fmla="*/ 1012790 h 1012790"/>
                <a:gd name="connsiteX1" fmla="*/ 0 w 933844"/>
                <a:gd name="connsiteY1" fmla="*/ 830609 h 1012790"/>
                <a:gd name="connsiteX2" fmla="*/ 0 w 933844"/>
                <a:gd name="connsiteY2" fmla="*/ 182181 h 1012790"/>
                <a:gd name="connsiteX3" fmla="*/ 182181 w 933844"/>
                <a:gd name="connsiteY3" fmla="*/ 0 h 1012790"/>
                <a:gd name="connsiteX4" fmla="*/ 933844 w 933844"/>
                <a:gd name="connsiteY4" fmla="*/ 0 h 1012790"/>
                <a:gd name="connsiteX0" fmla="*/ 0 w 933844"/>
                <a:gd name="connsiteY0" fmla="*/ 830609 h 830609"/>
                <a:gd name="connsiteX1" fmla="*/ 0 w 933844"/>
                <a:gd name="connsiteY1" fmla="*/ 182181 h 830609"/>
                <a:gd name="connsiteX2" fmla="*/ 182181 w 933844"/>
                <a:gd name="connsiteY2" fmla="*/ 0 h 830609"/>
                <a:gd name="connsiteX3" fmla="*/ 933844 w 933844"/>
                <a:gd name="connsiteY3" fmla="*/ 0 h 83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844" h="830609">
                  <a:moveTo>
                    <a:pt x="0" y="830609"/>
                  </a:moveTo>
                  <a:lnTo>
                    <a:pt x="0" y="182181"/>
                  </a:lnTo>
                  <a:cubicBezTo>
                    <a:pt x="0" y="81565"/>
                    <a:pt x="81565" y="0"/>
                    <a:pt x="182181" y="0"/>
                  </a:cubicBezTo>
                  <a:lnTo>
                    <a:pt x="933844" y="0"/>
                  </a:lnTo>
                </a:path>
              </a:pathLst>
            </a:custGeom>
            <a:noFill/>
            <a:ln w="25400">
              <a:solidFill>
                <a:srgbClr val="73A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9113145-98F7-A4EE-4409-6B7C64F8385E}"/>
                </a:ext>
              </a:extLst>
            </p:cNvPr>
            <p:cNvGrpSpPr/>
            <p:nvPr/>
          </p:nvGrpSpPr>
          <p:grpSpPr>
            <a:xfrm>
              <a:off x="5321300" y="2320448"/>
              <a:ext cx="2736311" cy="1428206"/>
              <a:chOff x="5321300" y="414793"/>
              <a:chExt cx="2736311" cy="1428206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EE4D878-B5E9-806B-BF59-736B069FD1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63246" y="414793"/>
                <a:ext cx="2054090" cy="569560"/>
              </a:xfrm>
              <a:prstGeom prst="roundRect">
                <a:avLst>
                  <a:gd name="adj" fmla="val 12697"/>
                </a:avLst>
              </a:prstGeom>
              <a:solidFill>
                <a:srgbClr val="73A6DF">
                  <a:alpha val="25000"/>
                </a:srgb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,</a:t>
                </a: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A891D347-676F-96F5-054B-23472E1E9A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13897" y="456320"/>
                <a:ext cx="1952789" cy="483804"/>
              </a:xfrm>
              <a:prstGeom prst="roundRect">
                <a:avLst>
                  <a:gd name="adj" fmla="val 12697"/>
                </a:avLst>
              </a:prstGeom>
              <a:gradFill>
                <a:gsLst>
                  <a:gs pos="0">
                    <a:srgbClr val="E1E5E8"/>
                  </a:gs>
                  <a:gs pos="100000">
                    <a:schemeClr val="bg1"/>
                  </a:gs>
                </a:gsLst>
                <a:lin ang="5400000" scaled="1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rgbClr val="E1E5E8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3F1BAFA-2D25-B5E0-B185-620740D8FC33}"/>
                  </a:ext>
                </a:extLst>
              </p:cNvPr>
              <p:cNvSpPr/>
              <p:nvPr/>
            </p:nvSpPr>
            <p:spPr>
              <a:xfrm>
                <a:off x="7726411" y="533124"/>
                <a:ext cx="331200" cy="330195"/>
              </a:xfrm>
              <a:prstGeom prst="ellipse">
                <a:avLst/>
              </a:prstGeom>
              <a:gradFill>
                <a:gsLst>
                  <a:gs pos="0">
                    <a:srgbClr val="FEB207"/>
                  </a:gs>
                  <a:gs pos="100000">
                    <a:srgbClr val="FAD611"/>
                  </a:gs>
                </a:gsLst>
                <a:lin ang="5400000" scaled="1"/>
              </a:gradFill>
              <a:ln>
                <a:noFill/>
              </a:ln>
              <a:effectLst>
                <a:outerShdw blurRad="177800" dist="38100" dir="2700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74C4360D-8A33-63E5-BCA9-851EB092C105}"/>
                  </a:ext>
                </a:extLst>
              </p:cNvPr>
              <p:cNvGrpSpPr/>
              <p:nvPr/>
            </p:nvGrpSpPr>
            <p:grpSpPr>
              <a:xfrm>
                <a:off x="5828302" y="446870"/>
                <a:ext cx="1904101" cy="502702"/>
                <a:chOff x="3933869" y="2689332"/>
                <a:chExt cx="1904101" cy="502702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AD568233-D147-FE2F-DD87-22D892F696AB}"/>
                    </a:ext>
                  </a:extLst>
                </p:cNvPr>
                <p:cNvGrpSpPr/>
                <p:nvPr/>
              </p:nvGrpSpPr>
              <p:grpSpPr>
                <a:xfrm>
                  <a:off x="3933869" y="2804226"/>
                  <a:ext cx="1061989" cy="335794"/>
                  <a:chOff x="-1429868" y="1702233"/>
                  <a:chExt cx="1061989" cy="335794"/>
                </a:xfrm>
              </p:grpSpPr>
              <p:sp>
                <p:nvSpPr>
                  <p:cNvPr id="99" name="CuadroTexto 43">
                    <a:extLst>
                      <a:ext uri="{FF2B5EF4-FFF2-40B4-BE49-F238E27FC236}">
                        <a16:creationId xmlns:a16="http://schemas.microsoft.com/office/drawing/2014/main" id="{86064AB5-1674-F3BF-9EDA-44BA1EC35CF5}"/>
                      </a:ext>
                    </a:extLst>
                  </p:cNvPr>
                  <p:cNvSpPr txBox="1"/>
                  <p:nvPr/>
                </p:nvSpPr>
                <p:spPr>
                  <a:xfrm>
                    <a:off x="-1429868" y="1702233"/>
                    <a:ext cx="1061989" cy="250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400" b="1" dirty="0">
                        <a:solidFill>
                          <a:srgbClr val="686874"/>
                        </a:solidFill>
                        <a:latin typeface="Quicksand" pitchFamily="2" charset="0"/>
                      </a:rPr>
                      <a:t>TÍTULO</a:t>
                    </a:r>
                    <a:endParaRPr lang="es-CO" sz="1400" b="1" dirty="0">
                      <a:solidFill>
                        <a:srgbClr val="686874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100" name="CuadroTexto 42">
                    <a:extLst>
                      <a:ext uri="{FF2B5EF4-FFF2-40B4-BE49-F238E27FC236}">
                        <a16:creationId xmlns:a16="http://schemas.microsoft.com/office/drawing/2014/main" id="{6D440371-7E44-878D-EFB4-3E83D2555F0E}"/>
                      </a:ext>
                    </a:extLst>
                  </p:cNvPr>
                  <p:cNvSpPr txBox="1"/>
                  <p:nvPr/>
                </p:nvSpPr>
                <p:spPr>
                  <a:xfrm>
                    <a:off x="-1423875" y="1868750"/>
                    <a:ext cx="1050004" cy="1692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600"/>
                      </a:lnSpc>
                    </a:pPr>
                    <a:r>
                      <a:rPr lang="es-ES" sz="700" dirty="0">
                        <a:solidFill>
                          <a:srgbClr val="686874"/>
                        </a:solidFill>
                        <a:latin typeface="Quicksand" pitchFamily="2" charset="0"/>
                      </a:rPr>
                      <a:t>SUBTÍTULO</a:t>
                    </a:r>
                  </a:p>
                </p:txBody>
              </p:sp>
            </p:grpSp>
            <p:sp>
              <p:nvSpPr>
                <p:cNvPr id="98" name="CuadroTexto 42">
                  <a:extLst>
                    <a:ext uri="{FF2B5EF4-FFF2-40B4-BE49-F238E27FC236}">
                      <a16:creationId xmlns:a16="http://schemas.microsoft.com/office/drawing/2014/main" id="{8A0013E1-3408-6FD5-A7AB-4AF13AB561D3}"/>
                    </a:ext>
                  </a:extLst>
                </p:cNvPr>
                <p:cNvSpPr txBox="1"/>
                <p:nvPr/>
              </p:nvSpPr>
              <p:spPr>
                <a:xfrm>
                  <a:off x="4787966" y="2689332"/>
                  <a:ext cx="1050004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</p:grp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9ACAF276-687D-9540-5DA1-474647EBB9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63246" y="1273439"/>
                <a:ext cx="2054090" cy="569560"/>
              </a:xfrm>
              <a:prstGeom prst="roundRect">
                <a:avLst>
                  <a:gd name="adj" fmla="val 12697"/>
                </a:avLst>
              </a:prstGeom>
              <a:solidFill>
                <a:srgbClr val="73A6DF">
                  <a:alpha val="25000"/>
                </a:srgb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,</a:t>
                </a: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80C06D65-50AA-929D-B7D0-6A73418915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13897" y="1314966"/>
                <a:ext cx="1952789" cy="483804"/>
              </a:xfrm>
              <a:prstGeom prst="roundRect">
                <a:avLst>
                  <a:gd name="adj" fmla="val 12697"/>
                </a:avLst>
              </a:prstGeom>
              <a:gradFill>
                <a:gsLst>
                  <a:gs pos="0">
                    <a:srgbClr val="E1E5E8"/>
                  </a:gs>
                  <a:gs pos="100000">
                    <a:schemeClr val="bg1"/>
                  </a:gs>
                </a:gsLst>
                <a:lin ang="5400000" scaled="1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rgbClr val="E1E5E8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2800F16-FCE2-8AA3-4EE6-F8D5360E1950}"/>
                  </a:ext>
                </a:extLst>
              </p:cNvPr>
              <p:cNvSpPr/>
              <p:nvPr/>
            </p:nvSpPr>
            <p:spPr>
              <a:xfrm>
                <a:off x="7726411" y="1391770"/>
                <a:ext cx="331200" cy="330195"/>
              </a:xfrm>
              <a:prstGeom prst="ellipse">
                <a:avLst/>
              </a:prstGeom>
              <a:gradFill>
                <a:gsLst>
                  <a:gs pos="0">
                    <a:srgbClr val="26C2AA"/>
                  </a:gs>
                  <a:gs pos="100000">
                    <a:srgbClr val="5ADDCB"/>
                  </a:gs>
                </a:gsLst>
                <a:lin ang="5400000" scaled="1"/>
              </a:gradFill>
              <a:ln>
                <a:noFill/>
              </a:ln>
              <a:effectLst>
                <a:outerShdw blurRad="177800" dist="38100" dir="2700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E96752FF-C292-70DA-63BF-13C3CEF4FC12}"/>
                  </a:ext>
                </a:extLst>
              </p:cNvPr>
              <p:cNvGrpSpPr/>
              <p:nvPr/>
            </p:nvGrpSpPr>
            <p:grpSpPr>
              <a:xfrm>
                <a:off x="5828302" y="1305516"/>
                <a:ext cx="1904101" cy="502702"/>
                <a:chOff x="3933869" y="2689332"/>
                <a:chExt cx="1904101" cy="502702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8988AB40-1C8B-96E5-7317-ED27F6B87CAA}"/>
                    </a:ext>
                  </a:extLst>
                </p:cNvPr>
                <p:cNvGrpSpPr/>
                <p:nvPr/>
              </p:nvGrpSpPr>
              <p:grpSpPr>
                <a:xfrm>
                  <a:off x="3933869" y="2804226"/>
                  <a:ext cx="1061989" cy="335794"/>
                  <a:chOff x="-1429868" y="1702233"/>
                  <a:chExt cx="1061989" cy="335794"/>
                </a:xfrm>
              </p:grpSpPr>
              <p:sp>
                <p:nvSpPr>
                  <p:cNvPr id="95" name="CuadroTexto 43">
                    <a:extLst>
                      <a:ext uri="{FF2B5EF4-FFF2-40B4-BE49-F238E27FC236}">
                        <a16:creationId xmlns:a16="http://schemas.microsoft.com/office/drawing/2014/main" id="{A1F2F7DE-4549-7975-382A-B712EE42D5CF}"/>
                      </a:ext>
                    </a:extLst>
                  </p:cNvPr>
                  <p:cNvSpPr txBox="1"/>
                  <p:nvPr/>
                </p:nvSpPr>
                <p:spPr>
                  <a:xfrm>
                    <a:off x="-1429868" y="1702233"/>
                    <a:ext cx="1061989" cy="250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400" b="1" dirty="0">
                        <a:solidFill>
                          <a:srgbClr val="686874"/>
                        </a:solidFill>
                        <a:latin typeface="Quicksand" pitchFamily="2" charset="0"/>
                      </a:rPr>
                      <a:t>TÍTULO</a:t>
                    </a:r>
                    <a:endParaRPr lang="es-CO" sz="1400" b="1" dirty="0">
                      <a:solidFill>
                        <a:srgbClr val="686874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96" name="CuadroTexto 42">
                    <a:extLst>
                      <a:ext uri="{FF2B5EF4-FFF2-40B4-BE49-F238E27FC236}">
                        <a16:creationId xmlns:a16="http://schemas.microsoft.com/office/drawing/2014/main" id="{0C3287E6-C565-C48E-EBA9-E583EBBBA676}"/>
                      </a:ext>
                    </a:extLst>
                  </p:cNvPr>
                  <p:cNvSpPr txBox="1"/>
                  <p:nvPr/>
                </p:nvSpPr>
                <p:spPr>
                  <a:xfrm>
                    <a:off x="-1423875" y="1868750"/>
                    <a:ext cx="1050004" cy="1692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600"/>
                      </a:lnSpc>
                    </a:pPr>
                    <a:r>
                      <a:rPr lang="es-ES" sz="700" dirty="0">
                        <a:solidFill>
                          <a:srgbClr val="686874"/>
                        </a:solidFill>
                        <a:latin typeface="Quicksand" pitchFamily="2" charset="0"/>
                      </a:rPr>
                      <a:t>SUBTÍTULO</a:t>
                    </a:r>
                  </a:p>
                </p:txBody>
              </p:sp>
            </p:grpSp>
            <p:sp>
              <p:nvSpPr>
                <p:cNvPr id="94" name="CuadroTexto 42">
                  <a:extLst>
                    <a:ext uri="{FF2B5EF4-FFF2-40B4-BE49-F238E27FC236}">
                      <a16:creationId xmlns:a16="http://schemas.microsoft.com/office/drawing/2014/main" id="{0430FC79-190E-D548-3425-916FCACCE80C}"/>
                    </a:ext>
                  </a:extLst>
                </p:cNvPr>
                <p:cNvSpPr txBox="1"/>
                <p:nvPr/>
              </p:nvSpPr>
              <p:spPr>
                <a:xfrm>
                  <a:off x="4787966" y="2689332"/>
                  <a:ext cx="1050004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2287AA3-561C-6466-F2F6-4E9CBA3F01B5}"/>
                  </a:ext>
                </a:extLst>
              </p:cNvPr>
              <p:cNvGrpSpPr/>
              <p:nvPr/>
            </p:nvGrpSpPr>
            <p:grpSpPr>
              <a:xfrm>
                <a:off x="5321300" y="773606"/>
                <a:ext cx="460882" cy="847761"/>
                <a:chOff x="5321300" y="773606"/>
                <a:chExt cx="460882" cy="847761"/>
              </a:xfrm>
            </p:grpSpPr>
            <p:sp>
              <p:nvSpPr>
                <p:cNvPr id="91" name="Rectangle: Top Corners Rounded 178">
                  <a:extLst>
                    <a:ext uri="{FF2B5EF4-FFF2-40B4-BE49-F238E27FC236}">
                      <a16:creationId xmlns:a16="http://schemas.microsoft.com/office/drawing/2014/main" id="{C5222271-1E20-19CF-CECA-697F31CC9476}"/>
                    </a:ext>
                  </a:extLst>
                </p:cNvPr>
                <p:cNvSpPr/>
                <p:nvPr/>
              </p:nvSpPr>
              <p:spPr>
                <a:xfrm rot="16200000">
                  <a:off x="5234987" y="1074173"/>
                  <a:ext cx="847761" cy="246628"/>
                </a:xfrm>
                <a:custGeom>
                  <a:avLst/>
                  <a:gdLst>
                    <a:gd name="connsiteX0" fmla="*/ 54283 w 903090"/>
                    <a:gd name="connsiteY0" fmla="*/ 0 h 246628"/>
                    <a:gd name="connsiteX1" fmla="*/ 848807 w 903090"/>
                    <a:gd name="connsiteY1" fmla="*/ 0 h 246628"/>
                    <a:gd name="connsiteX2" fmla="*/ 903090 w 903090"/>
                    <a:gd name="connsiteY2" fmla="*/ 54283 h 246628"/>
                    <a:gd name="connsiteX3" fmla="*/ 903090 w 903090"/>
                    <a:gd name="connsiteY3" fmla="*/ 246628 h 246628"/>
                    <a:gd name="connsiteX4" fmla="*/ 903090 w 903090"/>
                    <a:gd name="connsiteY4" fmla="*/ 246628 h 246628"/>
                    <a:gd name="connsiteX5" fmla="*/ 0 w 903090"/>
                    <a:gd name="connsiteY5" fmla="*/ 246628 h 246628"/>
                    <a:gd name="connsiteX6" fmla="*/ 0 w 903090"/>
                    <a:gd name="connsiteY6" fmla="*/ 246628 h 246628"/>
                    <a:gd name="connsiteX7" fmla="*/ 0 w 903090"/>
                    <a:gd name="connsiteY7" fmla="*/ 54283 h 246628"/>
                    <a:gd name="connsiteX8" fmla="*/ 54283 w 903090"/>
                    <a:gd name="connsiteY8" fmla="*/ 0 h 246628"/>
                    <a:gd name="connsiteX0" fmla="*/ 0 w 994530"/>
                    <a:gd name="connsiteY0" fmla="*/ 246628 h 338068"/>
                    <a:gd name="connsiteX1" fmla="*/ 0 w 994530"/>
                    <a:gd name="connsiteY1" fmla="*/ 246628 h 338068"/>
                    <a:gd name="connsiteX2" fmla="*/ 0 w 994530"/>
                    <a:gd name="connsiteY2" fmla="*/ 54283 h 338068"/>
                    <a:gd name="connsiteX3" fmla="*/ 54283 w 994530"/>
                    <a:gd name="connsiteY3" fmla="*/ 0 h 338068"/>
                    <a:gd name="connsiteX4" fmla="*/ 848807 w 994530"/>
                    <a:gd name="connsiteY4" fmla="*/ 0 h 338068"/>
                    <a:gd name="connsiteX5" fmla="*/ 903090 w 994530"/>
                    <a:gd name="connsiteY5" fmla="*/ 54283 h 338068"/>
                    <a:gd name="connsiteX6" fmla="*/ 903090 w 994530"/>
                    <a:gd name="connsiteY6" fmla="*/ 246628 h 338068"/>
                    <a:gd name="connsiteX7" fmla="*/ 994530 w 994530"/>
                    <a:gd name="connsiteY7" fmla="*/ 338068 h 338068"/>
                    <a:gd name="connsiteX0" fmla="*/ 0 w 903090"/>
                    <a:gd name="connsiteY0" fmla="*/ 246628 h 246628"/>
                    <a:gd name="connsiteX1" fmla="*/ 0 w 903090"/>
                    <a:gd name="connsiteY1" fmla="*/ 246628 h 246628"/>
                    <a:gd name="connsiteX2" fmla="*/ 0 w 903090"/>
                    <a:gd name="connsiteY2" fmla="*/ 54283 h 246628"/>
                    <a:gd name="connsiteX3" fmla="*/ 54283 w 903090"/>
                    <a:gd name="connsiteY3" fmla="*/ 0 h 246628"/>
                    <a:gd name="connsiteX4" fmla="*/ 848807 w 903090"/>
                    <a:gd name="connsiteY4" fmla="*/ 0 h 246628"/>
                    <a:gd name="connsiteX5" fmla="*/ 903090 w 903090"/>
                    <a:gd name="connsiteY5" fmla="*/ 54283 h 246628"/>
                    <a:gd name="connsiteX6" fmla="*/ 903090 w 903090"/>
                    <a:gd name="connsiteY6" fmla="*/ 246628 h 246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3090" h="246628">
                      <a:moveTo>
                        <a:pt x="0" y="246628"/>
                      </a:moveTo>
                      <a:lnTo>
                        <a:pt x="0" y="246628"/>
                      </a:lnTo>
                      <a:lnTo>
                        <a:pt x="0" y="54283"/>
                      </a:lnTo>
                      <a:cubicBezTo>
                        <a:pt x="0" y="24303"/>
                        <a:pt x="24303" y="0"/>
                        <a:pt x="54283" y="0"/>
                      </a:cubicBezTo>
                      <a:lnTo>
                        <a:pt x="848807" y="0"/>
                      </a:lnTo>
                      <a:cubicBezTo>
                        <a:pt x="878787" y="0"/>
                        <a:pt x="903090" y="24303"/>
                        <a:pt x="903090" y="54283"/>
                      </a:cubicBezTo>
                      <a:lnTo>
                        <a:pt x="903090" y="246628"/>
                      </a:lnTo>
                    </a:path>
                  </a:pathLst>
                </a:custGeom>
                <a:noFill/>
                <a:ln w="25400">
                  <a:solidFill>
                    <a:srgbClr val="73A6D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9D2E1151-C309-EEDF-BE36-1397C8568E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21300" y="1192471"/>
                  <a:ext cx="214254" cy="0"/>
                </a:xfrm>
                <a:prstGeom prst="line">
                  <a:avLst/>
                </a:prstGeom>
                <a:ln w="25400">
                  <a:solidFill>
                    <a:srgbClr val="73A6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C08089D-1A5D-46F6-EF7A-833B4FCC0289}"/>
                </a:ext>
              </a:extLst>
            </p:cNvPr>
            <p:cNvGrpSpPr/>
            <p:nvPr/>
          </p:nvGrpSpPr>
          <p:grpSpPr>
            <a:xfrm>
              <a:off x="5321300" y="4212655"/>
              <a:ext cx="2736311" cy="1428206"/>
              <a:chOff x="5321300" y="414793"/>
              <a:chExt cx="2736311" cy="1428206"/>
            </a:xfrm>
          </p:grpSpPr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F259A346-D576-5CE0-ED4D-F872A8D292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63246" y="414793"/>
                <a:ext cx="2054090" cy="569560"/>
              </a:xfrm>
              <a:prstGeom prst="roundRect">
                <a:avLst>
                  <a:gd name="adj" fmla="val 12697"/>
                </a:avLst>
              </a:prstGeom>
              <a:solidFill>
                <a:srgbClr val="73A6DF">
                  <a:alpha val="25000"/>
                </a:srgb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,</a:t>
                </a:r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D05C48AD-15C8-8902-FC41-B7BC02815F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13897" y="456320"/>
                <a:ext cx="1952789" cy="483804"/>
              </a:xfrm>
              <a:prstGeom prst="roundRect">
                <a:avLst>
                  <a:gd name="adj" fmla="val 12697"/>
                </a:avLst>
              </a:prstGeom>
              <a:gradFill>
                <a:gsLst>
                  <a:gs pos="0">
                    <a:srgbClr val="E1E5E8"/>
                  </a:gs>
                  <a:gs pos="100000">
                    <a:schemeClr val="bg1"/>
                  </a:gs>
                </a:gsLst>
                <a:lin ang="5400000" scaled="1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rgbClr val="E1E5E8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FF057689-D76F-6D74-90DC-6BDAC8767CD5}"/>
                  </a:ext>
                </a:extLst>
              </p:cNvPr>
              <p:cNvSpPr/>
              <p:nvPr/>
            </p:nvSpPr>
            <p:spPr>
              <a:xfrm>
                <a:off x="7726411" y="533124"/>
                <a:ext cx="331200" cy="330195"/>
              </a:xfrm>
              <a:prstGeom prst="ellipse">
                <a:avLst/>
              </a:prstGeom>
              <a:gradFill>
                <a:gsLst>
                  <a:gs pos="0">
                    <a:srgbClr val="FEB207"/>
                  </a:gs>
                  <a:gs pos="100000">
                    <a:srgbClr val="FAD611"/>
                  </a:gs>
                </a:gsLst>
                <a:lin ang="5400000" scaled="1"/>
              </a:gradFill>
              <a:ln>
                <a:noFill/>
              </a:ln>
              <a:effectLst>
                <a:outerShdw blurRad="177800" dist="38100" dir="2700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60E35170-6601-3F0E-8246-0CB31EF19F58}"/>
                  </a:ext>
                </a:extLst>
              </p:cNvPr>
              <p:cNvGrpSpPr/>
              <p:nvPr/>
            </p:nvGrpSpPr>
            <p:grpSpPr>
              <a:xfrm>
                <a:off x="5828302" y="446870"/>
                <a:ext cx="1904101" cy="502702"/>
                <a:chOff x="3933869" y="2689332"/>
                <a:chExt cx="1904101" cy="502702"/>
              </a:xfrm>
            </p:grpSpPr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7D1D5ADC-E69E-AC14-B03C-9CEB366B261F}"/>
                    </a:ext>
                  </a:extLst>
                </p:cNvPr>
                <p:cNvGrpSpPr/>
                <p:nvPr/>
              </p:nvGrpSpPr>
              <p:grpSpPr>
                <a:xfrm>
                  <a:off x="3933869" y="2804226"/>
                  <a:ext cx="1061989" cy="335794"/>
                  <a:chOff x="-1429868" y="1702233"/>
                  <a:chExt cx="1061989" cy="335794"/>
                </a:xfrm>
              </p:grpSpPr>
              <p:sp>
                <p:nvSpPr>
                  <p:cNvPr id="119" name="CuadroTexto 43">
                    <a:extLst>
                      <a:ext uri="{FF2B5EF4-FFF2-40B4-BE49-F238E27FC236}">
                        <a16:creationId xmlns:a16="http://schemas.microsoft.com/office/drawing/2014/main" id="{1F130260-CCB0-3B1C-2155-C1A3471FE065}"/>
                      </a:ext>
                    </a:extLst>
                  </p:cNvPr>
                  <p:cNvSpPr txBox="1"/>
                  <p:nvPr/>
                </p:nvSpPr>
                <p:spPr>
                  <a:xfrm>
                    <a:off x="-1429868" y="1702233"/>
                    <a:ext cx="1061989" cy="250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400" b="1" dirty="0">
                        <a:solidFill>
                          <a:srgbClr val="686874"/>
                        </a:solidFill>
                        <a:latin typeface="Quicksand" pitchFamily="2" charset="0"/>
                      </a:rPr>
                      <a:t>TÍTULO</a:t>
                    </a:r>
                    <a:endParaRPr lang="es-CO" sz="1400" b="1" dirty="0">
                      <a:solidFill>
                        <a:srgbClr val="686874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120" name="CuadroTexto 42">
                    <a:extLst>
                      <a:ext uri="{FF2B5EF4-FFF2-40B4-BE49-F238E27FC236}">
                        <a16:creationId xmlns:a16="http://schemas.microsoft.com/office/drawing/2014/main" id="{87F1F567-94AB-4EB9-BA52-3CA57820E954}"/>
                      </a:ext>
                    </a:extLst>
                  </p:cNvPr>
                  <p:cNvSpPr txBox="1"/>
                  <p:nvPr/>
                </p:nvSpPr>
                <p:spPr>
                  <a:xfrm>
                    <a:off x="-1423875" y="1868750"/>
                    <a:ext cx="1050004" cy="1692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600"/>
                      </a:lnSpc>
                    </a:pPr>
                    <a:r>
                      <a:rPr lang="es-ES" sz="700" dirty="0">
                        <a:solidFill>
                          <a:srgbClr val="686874"/>
                        </a:solidFill>
                        <a:latin typeface="Quicksand" pitchFamily="2" charset="0"/>
                      </a:rPr>
                      <a:t>SUBTÍTULO</a:t>
                    </a:r>
                  </a:p>
                </p:txBody>
              </p:sp>
            </p:grpSp>
            <p:sp>
              <p:nvSpPr>
                <p:cNvPr id="118" name="CuadroTexto 42">
                  <a:extLst>
                    <a:ext uri="{FF2B5EF4-FFF2-40B4-BE49-F238E27FC236}">
                      <a16:creationId xmlns:a16="http://schemas.microsoft.com/office/drawing/2014/main" id="{C8A10703-3046-AA51-D366-344E847C5941}"/>
                    </a:ext>
                  </a:extLst>
                </p:cNvPr>
                <p:cNvSpPr txBox="1"/>
                <p:nvPr/>
              </p:nvSpPr>
              <p:spPr>
                <a:xfrm>
                  <a:off x="4787966" y="2689332"/>
                  <a:ext cx="1050004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</p:grp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C48E384B-DCF1-792F-3C7F-C841EEFDEC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63246" y="1273439"/>
                <a:ext cx="2054090" cy="569560"/>
              </a:xfrm>
              <a:prstGeom prst="roundRect">
                <a:avLst>
                  <a:gd name="adj" fmla="val 12697"/>
                </a:avLst>
              </a:prstGeom>
              <a:solidFill>
                <a:srgbClr val="73A6DF">
                  <a:alpha val="25000"/>
                </a:srgb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,</a:t>
                </a:r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449EE8F8-FD16-110A-B2F0-6F58038B30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13897" y="1314966"/>
                <a:ext cx="1952789" cy="483804"/>
              </a:xfrm>
              <a:prstGeom prst="roundRect">
                <a:avLst>
                  <a:gd name="adj" fmla="val 12697"/>
                </a:avLst>
              </a:prstGeom>
              <a:gradFill>
                <a:gsLst>
                  <a:gs pos="0">
                    <a:srgbClr val="E1E5E8"/>
                  </a:gs>
                  <a:gs pos="100000">
                    <a:schemeClr val="bg1"/>
                  </a:gs>
                </a:gsLst>
                <a:lin ang="5400000" scaled="1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rgbClr val="E1E5E8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FFC0362F-1FB4-536D-B97C-E6B3608CECFF}"/>
                  </a:ext>
                </a:extLst>
              </p:cNvPr>
              <p:cNvSpPr/>
              <p:nvPr/>
            </p:nvSpPr>
            <p:spPr>
              <a:xfrm>
                <a:off x="7726411" y="1391770"/>
                <a:ext cx="331200" cy="330195"/>
              </a:xfrm>
              <a:prstGeom prst="ellipse">
                <a:avLst/>
              </a:prstGeom>
              <a:gradFill>
                <a:gsLst>
                  <a:gs pos="0">
                    <a:srgbClr val="26C2AA"/>
                  </a:gs>
                  <a:gs pos="100000">
                    <a:srgbClr val="5ADDCB"/>
                  </a:gs>
                </a:gsLst>
                <a:lin ang="5400000" scaled="1"/>
              </a:gradFill>
              <a:ln>
                <a:noFill/>
              </a:ln>
              <a:effectLst>
                <a:outerShdw blurRad="177800" dist="38100" dir="2700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B8CF4231-AA3E-FD88-F9DB-FE9B11C7F702}"/>
                  </a:ext>
                </a:extLst>
              </p:cNvPr>
              <p:cNvGrpSpPr/>
              <p:nvPr/>
            </p:nvGrpSpPr>
            <p:grpSpPr>
              <a:xfrm>
                <a:off x="5828302" y="1305516"/>
                <a:ext cx="1904101" cy="502702"/>
                <a:chOff x="3933869" y="2689332"/>
                <a:chExt cx="1904101" cy="502702"/>
              </a:xfrm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37A0DC90-7940-7168-5AE0-B75AB8C5CC2F}"/>
                    </a:ext>
                  </a:extLst>
                </p:cNvPr>
                <p:cNvGrpSpPr/>
                <p:nvPr/>
              </p:nvGrpSpPr>
              <p:grpSpPr>
                <a:xfrm>
                  <a:off x="3933869" y="2804226"/>
                  <a:ext cx="1061989" cy="335794"/>
                  <a:chOff x="-1429868" y="1702233"/>
                  <a:chExt cx="1061989" cy="335794"/>
                </a:xfrm>
              </p:grpSpPr>
              <p:sp>
                <p:nvSpPr>
                  <p:cNvPr id="115" name="CuadroTexto 43">
                    <a:extLst>
                      <a:ext uri="{FF2B5EF4-FFF2-40B4-BE49-F238E27FC236}">
                        <a16:creationId xmlns:a16="http://schemas.microsoft.com/office/drawing/2014/main" id="{9F189851-D60A-88E6-A78A-05069104410F}"/>
                      </a:ext>
                    </a:extLst>
                  </p:cNvPr>
                  <p:cNvSpPr txBox="1"/>
                  <p:nvPr/>
                </p:nvSpPr>
                <p:spPr>
                  <a:xfrm>
                    <a:off x="-1429868" y="1702233"/>
                    <a:ext cx="1061989" cy="250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400" b="1" dirty="0">
                        <a:solidFill>
                          <a:srgbClr val="686874"/>
                        </a:solidFill>
                        <a:latin typeface="Quicksand" pitchFamily="2" charset="0"/>
                      </a:rPr>
                      <a:t>TÍTULO</a:t>
                    </a:r>
                    <a:endParaRPr lang="es-CO" sz="1400" b="1" dirty="0">
                      <a:solidFill>
                        <a:srgbClr val="686874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116" name="CuadroTexto 42">
                    <a:extLst>
                      <a:ext uri="{FF2B5EF4-FFF2-40B4-BE49-F238E27FC236}">
                        <a16:creationId xmlns:a16="http://schemas.microsoft.com/office/drawing/2014/main" id="{B37183FF-EF16-55FA-89EF-C60175C51CE3}"/>
                      </a:ext>
                    </a:extLst>
                  </p:cNvPr>
                  <p:cNvSpPr txBox="1"/>
                  <p:nvPr/>
                </p:nvSpPr>
                <p:spPr>
                  <a:xfrm>
                    <a:off x="-1423875" y="1868750"/>
                    <a:ext cx="1050004" cy="1692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600"/>
                      </a:lnSpc>
                    </a:pPr>
                    <a:r>
                      <a:rPr lang="es-ES" sz="700" dirty="0">
                        <a:solidFill>
                          <a:srgbClr val="686874"/>
                        </a:solidFill>
                        <a:latin typeface="Quicksand" pitchFamily="2" charset="0"/>
                      </a:rPr>
                      <a:t>SUBTÍTULO</a:t>
                    </a:r>
                  </a:p>
                </p:txBody>
              </p:sp>
            </p:grpSp>
            <p:sp>
              <p:nvSpPr>
                <p:cNvPr id="114" name="CuadroTexto 42">
                  <a:extLst>
                    <a:ext uri="{FF2B5EF4-FFF2-40B4-BE49-F238E27FC236}">
                      <a16:creationId xmlns:a16="http://schemas.microsoft.com/office/drawing/2014/main" id="{A176B7EE-FFCE-F458-6761-49338BF08E03}"/>
                    </a:ext>
                  </a:extLst>
                </p:cNvPr>
                <p:cNvSpPr txBox="1"/>
                <p:nvPr/>
              </p:nvSpPr>
              <p:spPr>
                <a:xfrm>
                  <a:off x="4787966" y="2689332"/>
                  <a:ext cx="1050004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rgbClr val="686874"/>
                      </a:solidFill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7EED89E-C22B-8C52-1DD2-E906A96006A8}"/>
                  </a:ext>
                </a:extLst>
              </p:cNvPr>
              <p:cNvGrpSpPr/>
              <p:nvPr/>
            </p:nvGrpSpPr>
            <p:grpSpPr>
              <a:xfrm>
                <a:off x="5321300" y="773606"/>
                <a:ext cx="460882" cy="847761"/>
                <a:chOff x="5321300" y="773606"/>
                <a:chExt cx="460882" cy="847761"/>
              </a:xfrm>
            </p:grpSpPr>
            <p:sp>
              <p:nvSpPr>
                <p:cNvPr id="111" name="Rectangle: Top Corners Rounded 178">
                  <a:extLst>
                    <a:ext uri="{FF2B5EF4-FFF2-40B4-BE49-F238E27FC236}">
                      <a16:creationId xmlns:a16="http://schemas.microsoft.com/office/drawing/2014/main" id="{CE48AF97-C480-50A1-1027-701F1031B206}"/>
                    </a:ext>
                  </a:extLst>
                </p:cNvPr>
                <p:cNvSpPr/>
                <p:nvPr/>
              </p:nvSpPr>
              <p:spPr>
                <a:xfrm rot="16200000">
                  <a:off x="5234987" y="1074173"/>
                  <a:ext cx="847761" cy="246628"/>
                </a:xfrm>
                <a:custGeom>
                  <a:avLst/>
                  <a:gdLst>
                    <a:gd name="connsiteX0" fmla="*/ 54283 w 903090"/>
                    <a:gd name="connsiteY0" fmla="*/ 0 h 246628"/>
                    <a:gd name="connsiteX1" fmla="*/ 848807 w 903090"/>
                    <a:gd name="connsiteY1" fmla="*/ 0 h 246628"/>
                    <a:gd name="connsiteX2" fmla="*/ 903090 w 903090"/>
                    <a:gd name="connsiteY2" fmla="*/ 54283 h 246628"/>
                    <a:gd name="connsiteX3" fmla="*/ 903090 w 903090"/>
                    <a:gd name="connsiteY3" fmla="*/ 246628 h 246628"/>
                    <a:gd name="connsiteX4" fmla="*/ 903090 w 903090"/>
                    <a:gd name="connsiteY4" fmla="*/ 246628 h 246628"/>
                    <a:gd name="connsiteX5" fmla="*/ 0 w 903090"/>
                    <a:gd name="connsiteY5" fmla="*/ 246628 h 246628"/>
                    <a:gd name="connsiteX6" fmla="*/ 0 w 903090"/>
                    <a:gd name="connsiteY6" fmla="*/ 246628 h 246628"/>
                    <a:gd name="connsiteX7" fmla="*/ 0 w 903090"/>
                    <a:gd name="connsiteY7" fmla="*/ 54283 h 246628"/>
                    <a:gd name="connsiteX8" fmla="*/ 54283 w 903090"/>
                    <a:gd name="connsiteY8" fmla="*/ 0 h 246628"/>
                    <a:gd name="connsiteX0" fmla="*/ 0 w 994530"/>
                    <a:gd name="connsiteY0" fmla="*/ 246628 h 338068"/>
                    <a:gd name="connsiteX1" fmla="*/ 0 w 994530"/>
                    <a:gd name="connsiteY1" fmla="*/ 246628 h 338068"/>
                    <a:gd name="connsiteX2" fmla="*/ 0 w 994530"/>
                    <a:gd name="connsiteY2" fmla="*/ 54283 h 338068"/>
                    <a:gd name="connsiteX3" fmla="*/ 54283 w 994530"/>
                    <a:gd name="connsiteY3" fmla="*/ 0 h 338068"/>
                    <a:gd name="connsiteX4" fmla="*/ 848807 w 994530"/>
                    <a:gd name="connsiteY4" fmla="*/ 0 h 338068"/>
                    <a:gd name="connsiteX5" fmla="*/ 903090 w 994530"/>
                    <a:gd name="connsiteY5" fmla="*/ 54283 h 338068"/>
                    <a:gd name="connsiteX6" fmla="*/ 903090 w 994530"/>
                    <a:gd name="connsiteY6" fmla="*/ 246628 h 338068"/>
                    <a:gd name="connsiteX7" fmla="*/ 994530 w 994530"/>
                    <a:gd name="connsiteY7" fmla="*/ 338068 h 338068"/>
                    <a:gd name="connsiteX0" fmla="*/ 0 w 903090"/>
                    <a:gd name="connsiteY0" fmla="*/ 246628 h 246628"/>
                    <a:gd name="connsiteX1" fmla="*/ 0 w 903090"/>
                    <a:gd name="connsiteY1" fmla="*/ 246628 h 246628"/>
                    <a:gd name="connsiteX2" fmla="*/ 0 w 903090"/>
                    <a:gd name="connsiteY2" fmla="*/ 54283 h 246628"/>
                    <a:gd name="connsiteX3" fmla="*/ 54283 w 903090"/>
                    <a:gd name="connsiteY3" fmla="*/ 0 h 246628"/>
                    <a:gd name="connsiteX4" fmla="*/ 848807 w 903090"/>
                    <a:gd name="connsiteY4" fmla="*/ 0 h 246628"/>
                    <a:gd name="connsiteX5" fmla="*/ 903090 w 903090"/>
                    <a:gd name="connsiteY5" fmla="*/ 54283 h 246628"/>
                    <a:gd name="connsiteX6" fmla="*/ 903090 w 903090"/>
                    <a:gd name="connsiteY6" fmla="*/ 246628 h 246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3090" h="246628">
                      <a:moveTo>
                        <a:pt x="0" y="246628"/>
                      </a:moveTo>
                      <a:lnTo>
                        <a:pt x="0" y="246628"/>
                      </a:lnTo>
                      <a:lnTo>
                        <a:pt x="0" y="54283"/>
                      </a:lnTo>
                      <a:cubicBezTo>
                        <a:pt x="0" y="24303"/>
                        <a:pt x="24303" y="0"/>
                        <a:pt x="54283" y="0"/>
                      </a:cubicBezTo>
                      <a:lnTo>
                        <a:pt x="848807" y="0"/>
                      </a:lnTo>
                      <a:cubicBezTo>
                        <a:pt x="878787" y="0"/>
                        <a:pt x="903090" y="24303"/>
                        <a:pt x="903090" y="54283"/>
                      </a:cubicBezTo>
                      <a:lnTo>
                        <a:pt x="903090" y="246628"/>
                      </a:lnTo>
                    </a:path>
                  </a:pathLst>
                </a:custGeom>
                <a:noFill/>
                <a:ln w="25400">
                  <a:solidFill>
                    <a:srgbClr val="73A6D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BC0DB0B2-B82B-457B-DCDD-D901909D80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21300" y="1192471"/>
                  <a:ext cx="214254" cy="0"/>
                </a:xfrm>
                <a:prstGeom prst="line">
                  <a:avLst/>
                </a:prstGeom>
                <a:ln w="25400">
                  <a:solidFill>
                    <a:srgbClr val="73A6D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170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LEMON MILK Bold</vt:lpstr>
      <vt:lpstr>Quicksand</vt:lpstr>
      <vt:lpstr>Arial</vt:lpstr>
      <vt:lpstr>Calibri Light</vt:lpstr>
      <vt:lpstr>LEMON MILK Light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37</cp:revision>
  <dcterms:created xsi:type="dcterms:W3CDTF">2020-11-09T05:08:51Z</dcterms:created>
  <dcterms:modified xsi:type="dcterms:W3CDTF">2022-08-29T21:15:41Z</dcterms:modified>
</cp:coreProperties>
</file>