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Quicksand" panose="02070303000000060000" pitchFamily="18" charset="0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FB8"/>
    <a:srgbClr val="FFBB33"/>
    <a:srgbClr val="F9932B"/>
    <a:srgbClr val="B6E5C6"/>
    <a:srgbClr val="37DD7C"/>
    <a:srgbClr val="11A64D"/>
    <a:srgbClr val="3884E3"/>
    <a:srgbClr val="41C2E6"/>
    <a:srgbClr val="C0DDF5"/>
    <a:srgbClr val="2F8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2" d="100"/>
          <a:sy n="82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 282">
            <a:extLst>
              <a:ext uri="{FF2B5EF4-FFF2-40B4-BE49-F238E27FC236}">
                <a16:creationId xmlns:a16="http://schemas.microsoft.com/office/drawing/2014/main" id="{80753340-395F-904B-A411-3F4FD398F423}"/>
              </a:ext>
            </a:extLst>
          </p:cNvPr>
          <p:cNvGrpSpPr/>
          <p:nvPr/>
        </p:nvGrpSpPr>
        <p:grpSpPr>
          <a:xfrm>
            <a:off x="459475" y="428164"/>
            <a:ext cx="8193299" cy="5217446"/>
            <a:chOff x="406049" y="462882"/>
            <a:chExt cx="8193299" cy="5217446"/>
          </a:xfrm>
        </p:grpSpPr>
        <p:sp>
          <p:nvSpPr>
            <p:cNvPr id="211" name="Rectangle: Top Corners Rounded 210">
              <a:extLst>
                <a:ext uri="{FF2B5EF4-FFF2-40B4-BE49-F238E27FC236}">
                  <a16:creationId xmlns:a16="http://schemas.microsoft.com/office/drawing/2014/main" id="{3BD123DB-82BE-3299-879E-B26B0E012F3A}"/>
                </a:ext>
              </a:extLst>
            </p:cNvPr>
            <p:cNvSpPr/>
            <p:nvPr/>
          </p:nvSpPr>
          <p:spPr>
            <a:xfrm rot="16200000">
              <a:off x="-169489" y="2742207"/>
              <a:ext cx="3465163" cy="602454"/>
            </a:xfrm>
            <a:custGeom>
              <a:avLst/>
              <a:gdLst>
                <a:gd name="connsiteX0" fmla="*/ 100411 w 3465163"/>
                <a:gd name="connsiteY0" fmla="*/ 0 h 602454"/>
                <a:gd name="connsiteX1" fmla="*/ 3364752 w 3465163"/>
                <a:gd name="connsiteY1" fmla="*/ 0 h 602454"/>
                <a:gd name="connsiteX2" fmla="*/ 3465163 w 3465163"/>
                <a:gd name="connsiteY2" fmla="*/ 100411 h 602454"/>
                <a:gd name="connsiteX3" fmla="*/ 3465163 w 3465163"/>
                <a:gd name="connsiteY3" fmla="*/ 602454 h 602454"/>
                <a:gd name="connsiteX4" fmla="*/ 3465163 w 3465163"/>
                <a:gd name="connsiteY4" fmla="*/ 602454 h 602454"/>
                <a:gd name="connsiteX5" fmla="*/ 0 w 3465163"/>
                <a:gd name="connsiteY5" fmla="*/ 602454 h 602454"/>
                <a:gd name="connsiteX6" fmla="*/ 0 w 3465163"/>
                <a:gd name="connsiteY6" fmla="*/ 602454 h 602454"/>
                <a:gd name="connsiteX7" fmla="*/ 0 w 3465163"/>
                <a:gd name="connsiteY7" fmla="*/ 100411 h 602454"/>
                <a:gd name="connsiteX8" fmla="*/ 100411 w 3465163"/>
                <a:gd name="connsiteY8" fmla="*/ 0 h 602454"/>
                <a:gd name="connsiteX0" fmla="*/ 0 w 3556603"/>
                <a:gd name="connsiteY0" fmla="*/ 602454 h 693894"/>
                <a:gd name="connsiteX1" fmla="*/ 0 w 3556603"/>
                <a:gd name="connsiteY1" fmla="*/ 602454 h 693894"/>
                <a:gd name="connsiteX2" fmla="*/ 0 w 3556603"/>
                <a:gd name="connsiteY2" fmla="*/ 100411 h 693894"/>
                <a:gd name="connsiteX3" fmla="*/ 100411 w 3556603"/>
                <a:gd name="connsiteY3" fmla="*/ 0 h 693894"/>
                <a:gd name="connsiteX4" fmla="*/ 3364752 w 3556603"/>
                <a:gd name="connsiteY4" fmla="*/ 0 h 693894"/>
                <a:gd name="connsiteX5" fmla="*/ 3465163 w 3556603"/>
                <a:gd name="connsiteY5" fmla="*/ 100411 h 693894"/>
                <a:gd name="connsiteX6" fmla="*/ 3465163 w 3556603"/>
                <a:gd name="connsiteY6" fmla="*/ 602454 h 693894"/>
                <a:gd name="connsiteX7" fmla="*/ 3556603 w 3556603"/>
                <a:gd name="connsiteY7" fmla="*/ 693894 h 693894"/>
                <a:gd name="connsiteX0" fmla="*/ 0 w 3465163"/>
                <a:gd name="connsiteY0" fmla="*/ 602454 h 602454"/>
                <a:gd name="connsiteX1" fmla="*/ 0 w 3465163"/>
                <a:gd name="connsiteY1" fmla="*/ 602454 h 602454"/>
                <a:gd name="connsiteX2" fmla="*/ 0 w 3465163"/>
                <a:gd name="connsiteY2" fmla="*/ 100411 h 602454"/>
                <a:gd name="connsiteX3" fmla="*/ 100411 w 3465163"/>
                <a:gd name="connsiteY3" fmla="*/ 0 h 602454"/>
                <a:gd name="connsiteX4" fmla="*/ 3364752 w 3465163"/>
                <a:gd name="connsiteY4" fmla="*/ 0 h 602454"/>
                <a:gd name="connsiteX5" fmla="*/ 3465163 w 3465163"/>
                <a:gd name="connsiteY5" fmla="*/ 100411 h 602454"/>
                <a:gd name="connsiteX6" fmla="*/ 3465163 w 3465163"/>
                <a:gd name="connsiteY6" fmla="*/ 602454 h 60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5163" h="602454">
                  <a:moveTo>
                    <a:pt x="0" y="602454"/>
                  </a:moveTo>
                  <a:lnTo>
                    <a:pt x="0" y="602454"/>
                  </a:lnTo>
                  <a:lnTo>
                    <a:pt x="0" y="100411"/>
                  </a:lnTo>
                  <a:cubicBezTo>
                    <a:pt x="0" y="44956"/>
                    <a:pt x="44956" y="0"/>
                    <a:pt x="100411" y="0"/>
                  </a:cubicBezTo>
                  <a:lnTo>
                    <a:pt x="3364752" y="0"/>
                  </a:lnTo>
                  <a:cubicBezTo>
                    <a:pt x="3420207" y="0"/>
                    <a:pt x="3465163" y="44956"/>
                    <a:pt x="3465163" y="100411"/>
                  </a:cubicBezTo>
                  <a:lnTo>
                    <a:pt x="3465163" y="602454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D9B29A2-ECCB-490D-556B-1BBD52FA6CB8}"/>
                </a:ext>
              </a:extLst>
            </p:cNvPr>
            <p:cNvCxnSpPr>
              <a:cxnSpLocks/>
            </p:cNvCxnSpPr>
            <p:nvPr/>
          </p:nvCxnSpPr>
          <p:spPr>
            <a:xfrm>
              <a:off x="1804893" y="3060589"/>
              <a:ext cx="71317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60A2F1C-C6E2-0990-2630-D0A262C6E824}"/>
                </a:ext>
              </a:extLst>
            </p:cNvPr>
            <p:cNvSpPr/>
            <p:nvPr/>
          </p:nvSpPr>
          <p:spPr>
            <a:xfrm>
              <a:off x="699246" y="1595718"/>
              <a:ext cx="1105647" cy="2886635"/>
            </a:xfrm>
            <a:prstGeom prst="roundRect">
              <a:avLst>
                <a:gd name="adj" fmla="val 28559"/>
              </a:avLst>
            </a:prstGeom>
            <a:solidFill>
              <a:schemeClr val="bg1"/>
            </a:solidFill>
            <a:ln>
              <a:solidFill>
                <a:srgbClr val="E345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9F7EAA1-4C9F-4A2D-A783-463F799046B8}"/>
                </a:ext>
              </a:extLst>
            </p:cNvPr>
            <p:cNvGrpSpPr/>
            <p:nvPr/>
          </p:nvGrpSpPr>
          <p:grpSpPr>
            <a:xfrm>
              <a:off x="554839" y="2340287"/>
              <a:ext cx="1394460" cy="1393200"/>
              <a:chOff x="554839" y="2340287"/>
              <a:chExt cx="1394460" cy="1393200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9086D5E0-F1A4-D810-A820-F1E8D59C3494}"/>
                  </a:ext>
                </a:extLst>
              </p:cNvPr>
              <p:cNvSpPr/>
              <p:nvPr/>
            </p:nvSpPr>
            <p:spPr>
              <a:xfrm>
                <a:off x="554839" y="2340287"/>
                <a:ext cx="1357088" cy="1393200"/>
              </a:xfrm>
              <a:prstGeom prst="roundRect">
                <a:avLst>
                  <a:gd name="adj" fmla="val 32204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B16A1DF-FB2B-E5DB-937F-6B921938DDCC}"/>
                  </a:ext>
                </a:extLst>
              </p:cNvPr>
              <p:cNvSpPr/>
              <p:nvPr/>
            </p:nvSpPr>
            <p:spPr>
              <a:xfrm>
                <a:off x="712069" y="2491941"/>
                <a:ext cx="1080000" cy="1089891"/>
              </a:xfrm>
              <a:prstGeom prst="roundRect">
                <a:avLst>
                  <a:gd name="adj" fmla="val 2973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C4A87502-D6E7-E89A-091A-B94967365A32}"/>
                  </a:ext>
                </a:extLst>
              </p:cNvPr>
              <p:cNvSpPr/>
              <p:nvPr/>
            </p:nvSpPr>
            <p:spPr>
              <a:xfrm>
                <a:off x="554839" y="2340287"/>
                <a:ext cx="1394460" cy="1393200"/>
              </a:xfrm>
              <a:prstGeom prst="roundRect">
                <a:avLst>
                  <a:gd name="adj" fmla="val 32204"/>
                </a:avLst>
              </a:prstGeom>
              <a:noFill/>
              <a:ln w="66675">
                <a:gradFill flip="none" rotWithShape="1">
                  <a:gsLst>
                    <a:gs pos="26000">
                      <a:srgbClr val="FF7E8C"/>
                    </a:gs>
                    <a:gs pos="100000">
                      <a:srgbClr val="FED9E1">
                        <a:alpha val="1600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AC2EEE39-445F-EB8D-2EA7-F198B0AF824D}"/>
                  </a:ext>
                </a:extLst>
              </p:cNvPr>
              <p:cNvSpPr/>
              <p:nvPr/>
            </p:nvSpPr>
            <p:spPr>
              <a:xfrm>
                <a:off x="647912" y="2429464"/>
                <a:ext cx="1208314" cy="1214846"/>
              </a:xfrm>
              <a:prstGeom prst="roundRect">
                <a:avLst>
                  <a:gd name="adj" fmla="val 31258"/>
                </a:avLst>
              </a:prstGeom>
              <a:noFill/>
              <a:ln w="66675">
                <a:gradFill flip="none" rotWithShape="1">
                  <a:gsLst>
                    <a:gs pos="0">
                      <a:srgbClr val="FF7E8C"/>
                    </a:gs>
                    <a:gs pos="100000">
                      <a:srgbClr val="EC4160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2" name="CuadroTexto 191">
              <a:extLst>
                <a:ext uri="{FF2B5EF4-FFF2-40B4-BE49-F238E27FC236}">
                  <a16:creationId xmlns:a16="http://schemas.microsoft.com/office/drawing/2014/main" id="{A0B06B19-1860-4552-D0B6-9764D69FA755}"/>
                </a:ext>
              </a:extLst>
            </p:cNvPr>
            <p:cNvSpPr txBox="1"/>
            <p:nvPr/>
          </p:nvSpPr>
          <p:spPr>
            <a:xfrm>
              <a:off x="406049" y="1860647"/>
              <a:ext cx="1692040" cy="59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s-ES" sz="1100" dirty="0">
                  <a:latin typeface="LEMON MILK Bold" panose="00000800000000000000" pitchFamily="50" charset="0"/>
                </a:rPr>
                <a:t>TÍTULO</a:t>
              </a:r>
            </a:p>
            <a:p>
              <a:pPr algn="ctr">
                <a:lnSpc>
                  <a:spcPts val="1300"/>
                </a:lnSpc>
              </a:pPr>
              <a:r>
                <a:rPr lang="es-ES" sz="1100" dirty="0">
                  <a:latin typeface="LEMON MILK Bold" panose="00000800000000000000" pitchFamily="50" charset="0"/>
                </a:rPr>
                <a:t>subtítulo</a:t>
              </a:r>
            </a:p>
            <a:p>
              <a:pPr algn="ctr">
                <a:lnSpc>
                  <a:spcPts val="1300"/>
                </a:lnSpc>
              </a:pPr>
              <a:endParaRPr lang="es-CO" sz="1100" dirty="0">
                <a:latin typeface="LEMON MILK Bold" panose="00000800000000000000" pitchFamily="50" charset="0"/>
              </a:endParaRPr>
            </a:p>
          </p:txBody>
        </p:sp>
        <p:sp>
          <p:nvSpPr>
            <p:cNvPr id="123" name="CuadroTexto 191">
              <a:extLst>
                <a:ext uri="{FF2B5EF4-FFF2-40B4-BE49-F238E27FC236}">
                  <a16:creationId xmlns:a16="http://schemas.microsoft.com/office/drawing/2014/main" id="{E53E9956-A7AF-3604-9FA5-6EA9EE439105}"/>
                </a:ext>
              </a:extLst>
            </p:cNvPr>
            <p:cNvSpPr txBox="1"/>
            <p:nvPr/>
          </p:nvSpPr>
          <p:spPr>
            <a:xfrm>
              <a:off x="406049" y="3849875"/>
              <a:ext cx="1692040" cy="59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s-ES" sz="1100" dirty="0">
                  <a:latin typeface="LEMON MILK Bold" panose="00000800000000000000" pitchFamily="50" charset="0"/>
                </a:rPr>
                <a:t>TÍTULO</a:t>
              </a:r>
            </a:p>
            <a:p>
              <a:pPr algn="ctr">
                <a:lnSpc>
                  <a:spcPts val="1300"/>
                </a:lnSpc>
              </a:pPr>
              <a:r>
                <a:rPr lang="es-ES" sz="1100" dirty="0">
                  <a:latin typeface="LEMON MILK Bold" panose="00000800000000000000" pitchFamily="50" charset="0"/>
                </a:rPr>
                <a:t>subtítulo</a:t>
              </a:r>
            </a:p>
            <a:p>
              <a:pPr algn="ctr">
                <a:lnSpc>
                  <a:spcPts val="1300"/>
                </a:lnSpc>
              </a:pPr>
              <a:endParaRPr lang="es-CO" sz="1100" dirty="0">
                <a:latin typeface="LEMON MILK Bold" panose="00000800000000000000" pitchFamily="50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0992836D-B231-0698-91ED-634F6B856EA3}"/>
                </a:ext>
              </a:extLst>
            </p:cNvPr>
            <p:cNvGrpSpPr/>
            <p:nvPr/>
          </p:nvGrpSpPr>
          <p:grpSpPr>
            <a:xfrm>
              <a:off x="1949299" y="580277"/>
              <a:ext cx="2438363" cy="1393200"/>
              <a:chOff x="1949299" y="580277"/>
              <a:chExt cx="2438363" cy="1393200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7A9E113F-3F95-9661-AAFE-59099660E6A0}"/>
                  </a:ext>
                </a:extLst>
              </p:cNvPr>
              <p:cNvSpPr/>
              <p:nvPr/>
            </p:nvSpPr>
            <p:spPr>
              <a:xfrm>
                <a:off x="1949299" y="580277"/>
                <a:ext cx="1357088" cy="1393200"/>
              </a:xfrm>
              <a:prstGeom prst="roundRect">
                <a:avLst>
                  <a:gd name="adj" fmla="val 32204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B53737E2-E3C3-FC86-3AB8-73A8D5722B40}"/>
                  </a:ext>
                </a:extLst>
              </p:cNvPr>
              <p:cNvSpPr/>
              <p:nvPr/>
            </p:nvSpPr>
            <p:spPr>
              <a:xfrm>
                <a:off x="1949299" y="580277"/>
                <a:ext cx="1394460" cy="1393200"/>
              </a:xfrm>
              <a:prstGeom prst="roundRect">
                <a:avLst>
                  <a:gd name="adj" fmla="val 32204"/>
                </a:avLst>
              </a:prstGeom>
              <a:noFill/>
              <a:ln w="66675">
                <a:gradFill flip="none" rotWithShape="1">
                  <a:gsLst>
                    <a:gs pos="26000">
                      <a:srgbClr val="41C2E6"/>
                    </a:gs>
                    <a:gs pos="100000">
                      <a:srgbClr val="C0DDF5">
                        <a:alpha val="1400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F49C44A6-285E-3FF2-2B1B-4E3C188CE888}"/>
                  </a:ext>
                </a:extLst>
              </p:cNvPr>
              <p:cNvSpPr/>
              <p:nvPr/>
            </p:nvSpPr>
            <p:spPr>
              <a:xfrm rot="5400000">
                <a:off x="3406922" y="465001"/>
                <a:ext cx="440723" cy="152075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41C2E6"/>
                  </a:gs>
                  <a:gs pos="100000">
                    <a:srgbClr val="3884E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8E022151-243E-AB00-D0C1-7E4A46F8974B}"/>
                  </a:ext>
                </a:extLst>
              </p:cNvPr>
              <p:cNvSpPr/>
              <p:nvPr/>
            </p:nvSpPr>
            <p:spPr>
              <a:xfrm>
                <a:off x="2042372" y="669454"/>
                <a:ext cx="1208314" cy="1214846"/>
              </a:xfrm>
              <a:prstGeom prst="roundRect">
                <a:avLst>
                  <a:gd name="adj" fmla="val 32204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532840F2-FC59-161B-57DD-7F65A89DC7EB}"/>
                  </a:ext>
                </a:extLst>
              </p:cNvPr>
              <p:cNvSpPr/>
              <p:nvPr/>
            </p:nvSpPr>
            <p:spPr>
              <a:xfrm>
                <a:off x="2106529" y="731931"/>
                <a:ext cx="1080000" cy="1089891"/>
              </a:xfrm>
              <a:prstGeom prst="roundRect">
                <a:avLst>
                  <a:gd name="adj" fmla="val 2973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8AD89D47-B384-6086-CC3E-A57DC4A8D1EE}"/>
                  </a:ext>
                </a:extLst>
              </p:cNvPr>
              <p:cNvSpPr/>
              <p:nvPr/>
            </p:nvSpPr>
            <p:spPr>
              <a:xfrm>
                <a:off x="2042372" y="669454"/>
                <a:ext cx="1208314" cy="1214846"/>
              </a:xfrm>
              <a:prstGeom prst="roundRect">
                <a:avLst>
                  <a:gd name="adj" fmla="val 31258"/>
                </a:avLst>
              </a:prstGeom>
              <a:noFill/>
              <a:ln w="66675">
                <a:gradFill flip="none" rotWithShape="1">
                  <a:gsLst>
                    <a:gs pos="0">
                      <a:srgbClr val="41C2E6"/>
                    </a:gs>
                    <a:gs pos="100000">
                      <a:srgbClr val="2F83EA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CuadroTexto 42">
                <a:extLst>
                  <a:ext uri="{FF2B5EF4-FFF2-40B4-BE49-F238E27FC236}">
                    <a16:creationId xmlns:a16="http://schemas.microsoft.com/office/drawing/2014/main" id="{499F6AB7-C074-DAEE-C65A-B6C73098CED4}"/>
                  </a:ext>
                </a:extLst>
              </p:cNvPr>
              <p:cNvSpPr txBox="1"/>
              <p:nvPr/>
            </p:nvSpPr>
            <p:spPr>
              <a:xfrm>
                <a:off x="3291929" y="1445741"/>
                <a:ext cx="1036030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137" name="CuadroTexto 191">
                <a:extLst>
                  <a:ext uri="{FF2B5EF4-FFF2-40B4-BE49-F238E27FC236}">
                    <a16:creationId xmlns:a16="http://schemas.microsoft.com/office/drawing/2014/main" id="{9483D935-F0D0-9C9F-6E40-DB9FE1CBE2C0}"/>
                  </a:ext>
                </a:extLst>
              </p:cNvPr>
              <p:cNvSpPr txBox="1"/>
              <p:nvPr/>
            </p:nvSpPr>
            <p:spPr>
              <a:xfrm>
                <a:off x="3291929" y="1108434"/>
                <a:ext cx="889193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s-ES" sz="11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9A1142D-2DFF-CD7F-A366-4BF528E19234}"/>
                </a:ext>
              </a:extLst>
            </p:cNvPr>
            <p:cNvGrpSpPr/>
            <p:nvPr/>
          </p:nvGrpSpPr>
          <p:grpSpPr>
            <a:xfrm>
              <a:off x="2652928" y="2340287"/>
              <a:ext cx="2438363" cy="1393200"/>
              <a:chOff x="1949299" y="580277"/>
              <a:chExt cx="2438363" cy="1393200"/>
            </a:xfrm>
          </p:grpSpPr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89423072-684C-5908-4061-C478C2A07C34}"/>
                  </a:ext>
                </a:extLst>
              </p:cNvPr>
              <p:cNvSpPr/>
              <p:nvPr/>
            </p:nvSpPr>
            <p:spPr>
              <a:xfrm>
                <a:off x="1949299" y="580277"/>
                <a:ext cx="1357088" cy="1393200"/>
              </a:xfrm>
              <a:prstGeom prst="roundRect">
                <a:avLst>
                  <a:gd name="adj" fmla="val 32204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E329B47F-9D92-BB1F-D3E1-2AE8C3FC0F04}"/>
                  </a:ext>
                </a:extLst>
              </p:cNvPr>
              <p:cNvSpPr/>
              <p:nvPr/>
            </p:nvSpPr>
            <p:spPr>
              <a:xfrm>
                <a:off x="1949299" y="580277"/>
                <a:ext cx="1394460" cy="1393200"/>
              </a:xfrm>
              <a:prstGeom prst="roundRect">
                <a:avLst>
                  <a:gd name="adj" fmla="val 32204"/>
                </a:avLst>
              </a:prstGeom>
              <a:noFill/>
              <a:ln w="66675">
                <a:gradFill flip="none" rotWithShape="1">
                  <a:gsLst>
                    <a:gs pos="26000">
                      <a:srgbClr val="41C2E6"/>
                    </a:gs>
                    <a:gs pos="100000">
                      <a:srgbClr val="C0DDF5">
                        <a:alpha val="1400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B2544DC8-320A-FAA0-60DF-FF29CC164210}"/>
                  </a:ext>
                </a:extLst>
              </p:cNvPr>
              <p:cNvSpPr/>
              <p:nvPr/>
            </p:nvSpPr>
            <p:spPr>
              <a:xfrm rot="5400000">
                <a:off x="3406922" y="465001"/>
                <a:ext cx="440723" cy="152075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41C2E6"/>
                  </a:gs>
                  <a:gs pos="100000">
                    <a:srgbClr val="3884E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53F010AB-568B-4111-EFA1-4BD95A4C3097}"/>
                  </a:ext>
                </a:extLst>
              </p:cNvPr>
              <p:cNvSpPr/>
              <p:nvPr/>
            </p:nvSpPr>
            <p:spPr>
              <a:xfrm>
                <a:off x="2042372" y="669454"/>
                <a:ext cx="1208314" cy="1214846"/>
              </a:xfrm>
              <a:prstGeom prst="roundRect">
                <a:avLst>
                  <a:gd name="adj" fmla="val 32204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AFA1BDD3-A540-6110-35F6-7BAEA7F5B5D1}"/>
                  </a:ext>
                </a:extLst>
              </p:cNvPr>
              <p:cNvSpPr/>
              <p:nvPr/>
            </p:nvSpPr>
            <p:spPr>
              <a:xfrm>
                <a:off x="2106529" y="731931"/>
                <a:ext cx="1080000" cy="1089891"/>
              </a:xfrm>
              <a:prstGeom prst="roundRect">
                <a:avLst>
                  <a:gd name="adj" fmla="val 2973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0A3A9169-AE57-1B17-EA39-9D9951F253AA}"/>
                  </a:ext>
                </a:extLst>
              </p:cNvPr>
              <p:cNvSpPr/>
              <p:nvPr/>
            </p:nvSpPr>
            <p:spPr>
              <a:xfrm>
                <a:off x="2042372" y="669454"/>
                <a:ext cx="1208314" cy="1214846"/>
              </a:xfrm>
              <a:prstGeom prst="roundRect">
                <a:avLst>
                  <a:gd name="adj" fmla="val 31258"/>
                </a:avLst>
              </a:prstGeom>
              <a:noFill/>
              <a:ln w="66675">
                <a:gradFill flip="none" rotWithShape="1">
                  <a:gsLst>
                    <a:gs pos="0">
                      <a:srgbClr val="41C2E6"/>
                    </a:gs>
                    <a:gs pos="100000">
                      <a:srgbClr val="2F83EA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CuadroTexto 42">
                <a:extLst>
                  <a:ext uri="{FF2B5EF4-FFF2-40B4-BE49-F238E27FC236}">
                    <a16:creationId xmlns:a16="http://schemas.microsoft.com/office/drawing/2014/main" id="{63C93BB0-9620-2550-E944-807CF42FFDDE}"/>
                  </a:ext>
                </a:extLst>
              </p:cNvPr>
              <p:cNvSpPr txBox="1"/>
              <p:nvPr/>
            </p:nvSpPr>
            <p:spPr>
              <a:xfrm>
                <a:off x="3291929" y="1445741"/>
                <a:ext cx="1036030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148" name="CuadroTexto 191">
                <a:extLst>
                  <a:ext uri="{FF2B5EF4-FFF2-40B4-BE49-F238E27FC236}">
                    <a16:creationId xmlns:a16="http://schemas.microsoft.com/office/drawing/2014/main" id="{1F6E1B7C-D756-3BE5-AA48-0DA9AD1C0E2E}"/>
                  </a:ext>
                </a:extLst>
              </p:cNvPr>
              <p:cNvSpPr txBox="1"/>
              <p:nvPr/>
            </p:nvSpPr>
            <p:spPr>
              <a:xfrm>
                <a:off x="3291929" y="1108434"/>
                <a:ext cx="889193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s-ES" sz="11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BA47B82-B5F7-76AB-4017-140EFB723D9D}"/>
                </a:ext>
              </a:extLst>
            </p:cNvPr>
            <p:cNvGrpSpPr/>
            <p:nvPr/>
          </p:nvGrpSpPr>
          <p:grpSpPr>
            <a:xfrm>
              <a:off x="1949299" y="4046208"/>
              <a:ext cx="2438363" cy="1393200"/>
              <a:chOff x="1949299" y="580277"/>
              <a:chExt cx="2438363" cy="1393200"/>
            </a:xfrm>
          </p:grpSpPr>
          <p:sp>
            <p:nvSpPr>
              <p:cNvPr id="150" name="Rectangle: Rounded Corners 149">
                <a:extLst>
                  <a:ext uri="{FF2B5EF4-FFF2-40B4-BE49-F238E27FC236}">
                    <a16:creationId xmlns:a16="http://schemas.microsoft.com/office/drawing/2014/main" id="{1CCDFA5A-4632-ACA1-E1F5-EB9CB96C83DE}"/>
                  </a:ext>
                </a:extLst>
              </p:cNvPr>
              <p:cNvSpPr/>
              <p:nvPr/>
            </p:nvSpPr>
            <p:spPr>
              <a:xfrm>
                <a:off x="1949299" y="580277"/>
                <a:ext cx="1357088" cy="1393200"/>
              </a:xfrm>
              <a:prstGeom prst="roundRect">
                <a:avLst>
                  <a:gd name="adj" fmla="val 32204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A4191B33-732A-402B-F782-5F92D49820AC}"/>
                  </a:ext>
                </a:extLst>
              </p:cNvPr>
              <p:cNvSpPr/>
              <p:nvPr/>
            </p:nvSpPr>
            <p:spPr>
              <a:xfrm>
                <a:off x="1949299" y="580277"/>
                <a:ext cx="1394460" cy="1393200"/>
              </a:xfrm>
              <a:prstGeom prst="roundRect">
                <a:avLst>
                  <a:gd name="adj" fmla="val 32204"/>
                </a:avLst>
              </a:prstGeom>
              <a:noFill/>
              <a:ln w="66675">
                <a:gradFill flip="none" rotWithShape="1">
                  <a:gsLst>
                    <a:gs pos="26000">
                      <a:srgbClr val="41C2E6"/>
                    </a:gs>
                    <a:gs pos="100000">
                      <a:srgbClr val="C0DDF5">
                        <a:alpha val="1400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9DC90B23-0892-19D0-327C-78B00DA87F47}"/>
                  </a:ext>
                </a:extLst>
              </p:cNvPr>
              <p:cNvSpPr/>
              <p:nvPr/>
            </p:nvSpPr>
            <p:spPr>
              <a:xfrm rot="5400000">
                <a:off x="3406922" y="465001"/>
                <a:ext cx="440723" cy="152075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41C2E6"/>
                  </a:gs>
                  <a:gs pos="100000">
                    <a:srgbClr val="3884E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8506A06E-8301-0822-811D-05602610E57E}"/>
                  </a:ext>
                </a:extLst>
              </p:cNvPr>
              <p:cNvSpPr/>
              <p:nvPr/>
            </p:nvSpPr>
            <p:spPr>
              <a:xfrm>
                <a:off x="2042372" y="669454"/>
                <a:ext cx="1208314" cy="1214846"/>
              </a:xfrm>
              <a:prstGeom prst="roundRect">
                <a:avLst>
                  <a:gd name="adj" fmla="val 32204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40464144-1318-9FE2-8975-F9248F5AED70}"/>
                  </a:ext>
                </a:extLst>
              </p:cNvPr>
              <p:cNvSpPr/>
              <p:nvPr/>
            </p:nvSpPr>
            <p:spPr>
              <a:xfrm>
                <a:off x="2106529" y="731931"/>
                <a:ext cx="1080000" cy="1089891"/>
              </a:xfrm>
              <a:prstGeom prst="roundRect">
                <a:avLst>
                  <a:gd name="adj" fmla="val 2973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EC9FB832-0F87-480E-99CA-6DD591A16C72}"/>
                  </a:ext>
                </a:extLst>
              </p:cNvPr>
              <p:cNvSpPr/>
              <p:nvPr/>
            </p:nvSpPr>
            <p:spPr>
              <a:xfrm>
                <a:off x="2042372" y="669454"/>
                <a:ext cx="1208314" cy="1214846"/>
              </a:xfrm>
              <a:prstGeom prst="roundRect">
                <a:avLst>
                  <a:gd name="adj" fmla="val 31258"/>
                </a:avLst>
              </a:prstGeom>
              <a:noFill/>
              <a:ln w="66675">
                <a:gradFill flip="none" rotWithShape="1">
                  <a:gsLst>
                    <a:gs pos="0">
                      <a:srgbClr val="41C2E6"/>
                    </a:gs>
                    <a:gs pos="100000">
                      <a:srgbClr val="2F83EA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CuadroTexto 42">
                <a:extLst>
                  <a:ext uri="{FF2B5EF4-FFF2-40B4-BE49-F238E27FC236}">
                    <a16:creationId xmlns:a16="http://schemas.microsoft.com/office/drawing/2014/main" id="{D02228AE-2118-F344-A4D4-A12A331C3D46}"/>
                  </a:ext>
                </a:extLst>
              </p:cNvPr>
              <p:cNvSpPr txBox="1"/>
              <p:nvPr/>
            </p:nvSpPr>
            <p:spPr>
              <a:xfrm>
                <a:off x="3291929" y="1445741"/>
                <a:ext cx="1036030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157" name="CuadroTexto 191">
                <a:extLst>
                  <a:ext uri="{FF2B5EF4-FFF2-40B4-BE49-F238E27FC236}">
                    <a16:creationId xmlns:a16="http://schemas.microsoft.com/office/drawing/2014/main" id="{83F9289D-9FCD-87BC-6588-B51FBBBE3DDB}"/>
                  </a:ext>
                </a:extLst>
              </p:cNvPr>
              <p:cNvSpPr txBox="1"/>
              <p:nvPr/>
            </p:nvSpPr>
            <p:spPr>
              <a:xfrm>
                <a:off x="3291929" y="1108434"/>
                <a:ext cx="889193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s-ES" sz="11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B0FF120-4DE6-D954-8970-91CE8F764B13}"/>
                </a:ext>
              </a:extLst>
            </p:cNvPr>
            <p:cNvGrpSpPr/>
            <p:nvPr/>
          </p:nvGrpSpPr>
          <p:grpSpPr>
            <a:xfrm>
              <a:off x="4978077" y="462882"/>
              <a:ext cx="1599684" cy="829038"/>
              <a:chOff x="4978077" y="462882"/>
              <a:chExt cx="1599684" cy="829038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943103B-568C-F69B-D6FA-4ED3659E9463}"/>
                  </a:ext>
                </a:extLst>
              </p:cNvPr>
              <p:cNvGrpSpPr/>
              <p:nvPr/>
            </p:nvGrpSpPr>
            <p:grpSpPr>
              <a:xfrm>
                <a:off x="4978077" y="462882"/>
                <a:ext cx="1599683" cy="762497"/>
                <a:chOff x="4974594" y="463534"/>
                <a:chExt cx="1599683" cy="762497"/>
              </a:xfrm>
            </p:grpSpPr>
            <p:sp>
              <p:nvSpPr>
                <p:cNvPr id="159" name="Rectangle: Rounded Corners 158">
                  <a:extLst>
                    <a:ext uri="{FF2B5EF4-FFF2-40B4-BE49-F238E27FC236}">
                      <a16:creationId xmlns:a16="http://schemas.microsoft.com/office/drawing/2014/main" id="{395E673B-F8AB-6F49-4A34-6A3B8550C2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42734" cy="762497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0" name="Rectangle: Rounded Corners 159">
                  <a:extLst>
                    <a:ext uri="{FF2B5EF4-FFF2-40B4-BE49-F238E27FC236}">
                      <a16:creationId xmlns:a16="http://schemas.microsoft.com/office/drawing/2014/main" id="{D21DC535-2346-BECE-86D6-73CFB048CA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63187" cy="762497"/>
                </a:xfrm>
                <a:prstGeom prst="roundRect">
                  <a:avLst>
                    <a:gd name="adj" fmla="val 32204"/>
                  </a:avLst>
                </a:prstGeom>
                <a:noFill/>
                <a:ln w="31750">
                  <a:gradFill flip="none" rotWithShape="1">
                    <a:gsLst>
                      <a:gs pos="26000">
                        <a:srgbClr val="37DD7C"/>
                      </a:gs>
                      <a:gs pos="100000">
                        <a:srgbClr val="B6E5C6">
                          <a:alpha val="14000"/>
                        </a:srgb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4E4639B1-A5D5-1679-25E4-6C6A235C8716}"/>
                    </a:ext>
                  </a:extLst>
                </p:cNvPr>
                <p:cNvSpPr/>
                <p:nvPr/>
              </p:nvSpPr>
              <p:spPr>
                <a:xfrm rot="5400000">
                  <a:off x="5868299" y="237128"/>
                  <a:ext cx="320938" cy="109101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37DD7C"/>
                    </a:gs>
                    <a:gs pos="100000">
                      <a:srgbClr val="11A64D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6B767AE8-FB4B-B5AD-F916-478AE4AD20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88A2763E-52C6-E3F5-ACB5-F04DAC495F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8293" y="544266"/>
                  <a:ext cx="591083" cy="596496"/>
                </a:xfrm>
                <a:prstGeom prst="roundRect">
                  <a:avLst>
                    <a:gd name="adj" fmla="val 29735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32858C68-EC1E-C16A-09F4-3A01782A6D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1258"/>
                  </a:avLst>
                </a:prstGeom>
                <a:noFill/>
                <a:ln w="31750">
                  <a:gradFill flip="none" rotWithShape="1">
                    <a:gsLst>
                      <a:gs pos="0">
                        <a:srgbClr val="37DD7C"/>
                      </a:gs>
                      <a:gs pos="100000">
                        <a:srgbClr val="11A64D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5" name="CuadroTexto 42">
                <a:extLst>
                  <a:ext uri="{FF2B5EF4-FFF2-40B4-BE49-F238E27FC236}">
                    <a16:creationId xmlns:a16="http://schemas.microsoft.com/office/drawing/2014/main" id="{1D814BC6-A1B0-C46F-3786-698920761F97}"/>
                  </a:ext>
                </a:extLst>
              </p:cNvPr>
              <p:cNvSpPr txBox="1"/>
              <p:nvPr/>
            </p:nvSpPr>
            <p:spPr>
              <a:xfrm>
                <a:off x="5686180" y="943107"/>
                <a:ext cx="891581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166" name="CuadroTexto 191">
                <a:extLst>
                  <a:ext uri="{FF2B5EF4-FFF2-40B4-BE49-F238E27FC236}">
                    <a16:creationId xmlns:a16="http://schemas.microsoft.com/office/drawing/2014/main" id="{9C6294FC-D6B9-2719-64F3-145ABFB71C80}"/>
                  </a:ext>
                </a:extLst>
              </p:cNvPr>
              <p:cNvSpPr txBox="1"/>
              <p:nvPr/>
            </p:nvSpPr>
            <p:spPr>
              <a:xfrm>
                <a:off x="5671809" y="669454"/>
                <a:ext cx="812030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s-ES" sz="11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98386A5D-5B86-3FAB-E86E-3D314C5BF1F1}"/>
                </a:ext>
              </a:extLst>
            </p:cNvPr>
            <p:cNvGrpSpPr/>
            <p:nvPr/>
          </p:nvGrpSpPr>
          <p:grpSpPr>
            <a:xfrm>
              <a:off x="4975015" y="1367196"/>
              <a:ext cx="1599684" cy="829038"/>
              <a:chOff x="4978077" y="462882"/>
              <a:chExt cx="1599684" cy="829038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E36B5525-4A6E-DD40-56E5-8BE2C9A6055D}"/>
                  </a:ext>
                </a:extLst>
              </p:cNvPr>
              <p:cNvGrpSpPr/>
              <p:nvPr/>
            </p:nvGrpSpPr>
            <p:grpSpPr>
              <a:xfrm>
                <a:off x="4978077" y="462882"/>
                <a:ext cx="1599683" cy="762497"/>
                <a:chOff x="4974594" y="463534"/>
                <a:chExt cx="1599683" cy="762497"/>
              </a:xfrm>
            </p:grpSpPr>
            <p:sp>
              <p:nvSpPr>
                <p:cNvPr id="173" name="Rectangle: Rounded Corners 172">
                  <a:extLst>
                    <a:ext uri="{FF2B5EF4-FFF2-40B4-BE49-F238E27FC236}">
                      <a16:creationId xmlns:a16="http://schemas.microsoft.com/office/drawing/2014/main" id="{0B987F0C-5B3A-F046-0A26-EFAD8D2860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42734" cy="762497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Rectangle: Rounded Corners 173">
                  <a:extLst>
                    <a:ext uri="{FF2B5EF4-FFF2-40B4-BE49-F238E27FC236}">
                      <a16:creationId xmlns:a16="http://schemas.microsoft.com/office/drawing/2014/main" id="{700E3586-77D7-D9E5-860E-894FEFCC25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63187" cy="762497"/>
                </a:xfrm>
                <a:prstGeom prst="roundRect">
                  <a:avLst>
                    <a:gd name="adj" fmla="val 32204"/>
                  </a:avLst>
                </a:prstGeom>
                <a:noFill/>
                <a:ln w="31750">
                  <a:gradFill flip="none" rotWithShape="1">
                    <a:gsLst>
                      <a:gs pos="26000">
                        <a:srgbClr val="37DD7C"/>
                      </a:gs>
                      <a:gs pos="100000">
                        <a:srgbClr val="B6E5C6">
                          <a:alpha val="14000"/>
                        </a:srgb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Rectangle: Rounded Corners 174">
                  <a:extLst>
                    <a:ext uri="{FF2B5EF4-FFF2-40B4-BE49-F238E27FC236}">
                      <a16:creationId xmlns:a16="http://schemas.microsoft.com/office/drawing/2014/main" id="{64B60E08-FCAE-1FF2-8F9A-05A2DA352246}"/>
                    </a:ext>
                  </a:extLst>
                </p:cNvPr>
                <p:cNvSpPr/>
                <p:nvPr/>
              </p:nvSpPr>
              <p:spPr>
                <a:xfrm rot="5400000">
                  <a:off x="5868299" y="237128"/>
                  <a:ext cx="320938" cy="109101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37DD7C"/>
                    </a:gs>
                    <a:gs pos="100000">
                      <a:srgbClr val="11A64D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6" name="Rectangle: Rounded Corners 175">
                  <a:extLst>
                    <a:ext uri="{FF2B5EF4-FFF2-40B4-BE49-F238E27FC236}">
                      <a16:creationId xmlns:a16="http://schemas.microsoft.com/office/drawing/2014/main" id="{25C64BCF-2A76-BE8A-5A2C-5E2ED39118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Rectangle: Rounded Corners 176">
                  <a:extLst>
                    <a:ext uri="{FF2B5EF4-FFF2-40B4-BE49-F238E27FC236}">
                      <a16:creationId xmlns:a16="http://schemas.microsoft.com/office/drawing/2014/main" id="{0EDA3E3A-9E72-E455-0414-7E1972029F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8293" y="544266"/>
                  <a:ext cx="591083" cy="596496"/>
                </a:xfrm>
                <a:prstGeom prst="roundRect">
                  <a:avLst>
                    <a:gd name="adj" fmla="val 29735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Rectangle: Rounded Corners 177">
                  <a:extLst>
                    <a:ext uri="{FF2B5EF4-FFF2-40B4-BE49-F238E27FC236}">
                      <a16:creationId xmlns:a16="http://schemas.microsoft.com/office/drawing/2014/main" id="{75570ACF-5863-6247-7F4D-45378AA667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1258"/>
                  </a:avLst>
                </a:prstGeom>
                <a:noFill/>
                <a:ln w="31750">
                  <a:gradFill flip="none" rotWithShape="1">
                    <a:gsLst>
                      <a:gs pos="0">
                        <a:srgbClr val="37DD7C"/>
                      </a:gs>
                      <a:gs pos="100000">
                        <a:srgbClr val="11A64D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1" name="CuadroTexto 42">
                <a:extLst>
                  <a:ext uri="{FF2B5EF4-FFF2-40B4-BE49-F238E27FC236}">
                    <a16:creationId xmlns:a16="http://schemas.microsoft.com/office/drawing/2014/main" id="{E0B107A1-DD12-1F0D-BE37-AEE019540B19}"/>
                  </a:ext>
                </a:extLst>
              </p:cNvPr>
              <p:cNvSpPr txBox="1"/>
              <p:nvPr/>
            </p:nvSpPr>
            <p:spPr>
              <a:xfrm>
                <a:off x="5686180" y="943107"/>
                <a:ext cx="891581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172" name="CuadroTexto 191">
                <a:extLst>
                  <a:ext uri="{FF2B5EF4-FFF2-40B4-BE49-F238E27FC236}">
                    <a16:creationId xmlns:a16="http://schemas.microsoft.com/office/drawing/2014/main" id="{191161FC-F65F-B091-86C2-BFC909C97A5D}"/>
                  </a:ext>
                </a:extLst>
              </p:cNvPr>
              <p:cNvSpPr txBox="1"/>
              <p:nvPr/>
            </p:nvSpPr>
            <p:spPr>
              <a:xfrm>
                <a:off x="5671809" y="669454"/>
                <a:ext cx="812030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s-ES" sz="11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</a:p>
            </p:txBody>
          </p:sp>
        </p:grpSp>
        <p:sp>
          <p:nvSpPr>
            <p:cNvPr id="179" name="Rectangle: Top Corners Rounded 178">
              <a:extLst>
                <a:ext uri="{FF2B5EF4-FFF2-40B4-BE49-F238E27FC236}">
                  <a16:creationId xmlns:a16="http://schemas.microsoft.com/office/drawing/2014/main" id="{791AD9D9-6B2E-3537-E588-4A86ADE823F3}"/>
                </a:ext>
              </a:extLst>
            </p:cNvPr>
            <p:cNvSpPr/>
            <p:nvPr/>
          </p:nvSpPr>
          <p:spPr>
            <a:xfrm rot="16200000">
              <a:off x="4276677" y="1168660"/>
              <a:ext cx="903090" cy="246628"/>
            </a:xfrm>
            <a:custGeom>
              <a:avLst/>
              <a:gdLst>
                <a:gd name="connsiteX0" fmla="*/ 54283 w 903090"/>
                <a:gd name="connsiteY0" fmla="*/ 0 h 246628"/>
                <a:gd name="connsiteX1" fmla="*/ 848807 w 903090"/>
                <a:gd name="connsiteY1" fmla="*/ 0 h 246628"/>
                <a:gd name="connsiteX2" fmla="*/ 903090 w 903090"/>
                <a:gd name="connsiteY2" fmla="*/ 54283 h 246628"/>
                <a:gd name="connsiteX3" fmla="*/ 903090 w 903090"/>
                <a:gd name="connsiteY3" fmla="*/ 246628 h 246628"/>
                <a:gd name="connsiteX4" fmla="*/ 903090 w 903090"/>
                <a:gd name="connsiteY4" fmla="*/ 246628 h 246628"/>
                <a:gd name="connsiteX5" fmla="*/ 0 w 903090"/>
                <a:gd name="connsiteY5" fmla="*/ 246628 h 246628"/>
                <a:gd name="connsiteX6" fmla="*/ 0 w 903090"/>
                <a:gd name="connsiteY6" fmla="*/ 246628 h 246628"/>
                <a:gd name="connsiteX7" fmla="*/ 0 w 903090"/>
                <a:gd name="connsiteY7" fmla="*/ 54283 h 246628"/>
                <a:gd name="connsiteX8" fmla="*/ 54283 w 903090"/>
                <a:gd name="connsiteY8" fmla="*/ 0 h 246628"/>
                <a:gd name="connsiteX0" fmla="*/ 0 w 994530"/>
                <a:gd name="connsiteY0" fmla="*/ 246628 h 338068"/>
                <a:gd name="connsiteX1" fmla="*/ 0 w 994530"/>
                <a:gd name="connsiteY1" fmla="*/ 246628 h 338068"/>
                <a:gd name="connsiteX2" fmla="*/ 0 w 994530"/>
                <a:gd name="connsiteY2" fmla="*/ 54283 h 338068"/>
                <a:gd name="connsiteX3" fmla="*/ 54283 w 994530"/>
                <a:gd name="connsiteY3" fmla="*/ 0 h 338068"/>
                <a:gd name="connsiteX4" fmla="*/ 848807 w 994530"/>
                <a:gd name="connsiteY4" fmla="*/ 0 h 338068"/>
                <a:gd name="connsiteX5" fmla="*/ 903090 w 994530"/>
                <a:gd name="connsiteY5" fmla="*/ 54283 h 338068"/>
                <a:gd name="connsiteX6" fmla="*/ 903090 w 994530"/>
                <a:gd name="connsiteY6" fmla="*/ 246628 h 338068"/>
                <a:gd name="connsiteX7" fmla="*/ 994530 w 994530"/>
                <a:gd name="connsiteY7" fmla="*/ 338068 h 338068"/>
                <a:gd name="connsiteX0" fmla="*/ 0 w 903090"/>
                <a:gd name="connsiteY0" fmla="*/ 246628 h 246628"/>
                <a:gd name="connsiteX1" fmla="*/ 0 w 903090"/>
                <a:gd name="connsiteY1" fmla="*/ 246628 h 246628"/>
                <a:gd name="connsiteX2" fmla="*/ 0 w 903090"/>
                <a:gd name="connsiteY2" fmla="*/ 54283 h 246628"/>
                <a:gd name="connsiteX3" fmla="*/ 54283 w 903090"/>
                <a:gd name="connsiteY3" fmla="*/ 0 h 246628"/>
                <a:gd name="connsiteX4" fmla="*/ 848807 w 903090"/>
                <a:gd name="connsiteY4" fmla="*/ 0 h 246628"/>
                <a:gd name="connsiteX5" fmla="*/ 903090 w 903090"/>
                <a:gd name="connsiteY5" fmla="*/ 54283 h 246628"/>
                <a:gd name="connsiteX6" fmla="*/ 903090 w 903090"/>
                <a:gd name="connsiteY6" fmla="*/ 246628 h 24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3090" h="246628">
                  <a:moveTo>
                    <a:pt x="0" y="246628"/>
                  </a:moveTo>
                  <a:lnTo>
                    <a:pt x="0" y="246628"/>
                  </a:lnTo>
                  <a:lnTo>
                    <a:pt x="0" y="54283"/>
                  </a:lnTo>
                  <a:cubicBezTo>
                    <a:pt x="0" y="24303"/>
                    <a:pt x="24303" y="0"/>
                    <a:pt x="54283" y="0"/>
                  </a:cubicBezTo>
                  <a:lnTo>
                    <a:pt x="848807" y="0"/>
                  </a:lnTo>
                  <a:cubicBezTo>
                    <a:pt x="878787" y="0"/>
                    <a:pt x="903090" y="24303"/>
                    <a:pt x="903090" y="54283"/>
                  </a:cubicBezTo>
                  <a:lnTo>
                    <a:pt x="903090" y="246628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2753AB00-5A3B-246B-79CA-A19D72B5DD20}"/>
                </a:ext>
              </a:extLst>
            </p:cNvPr>
            <p:cNvCxnSpPr/>
            <p:nvPr/>
          </p:nvCxnSpPr>
          <p:spPr>
            <a:xfrm>
              <a:off x="4496195" y="1291920"/>
              <a:ext cx="10871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838B6CD-6AFC-2A83-A7AA-5EA8DBE291E5}"/>
                </a:ext>
              </a:extLst>
            </p:cNvPr>
            <p:cNvGrpSpPr/>
            <p:nvPr/>
          </p:nvGrpSpPr>
          <p:grpSpPr>
            <a:xfrm>
              <a:off x="4979787" y="3946976"/>
              <a:ext cx="1599684" cy="829038"/>
              <a:chOff x="4978077" y="462882"/>
              <a:chExt cx="1599684" cy="829038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D4A9B137-7549-4841-E8CF-05E036652B14}"/>
                  </a:ext>
                </a:extLst>
              </p:cNvPr>
              <p:cNvGrpSpPr/>
              <p:nvPr/>
            </p:nvGrpSpPr>
            <p:grpSpPr>
              <a:xfrm>
                <a:off x="4978077" y="462882"/>
                <a:ext cx="1599683" cy="762497"/>
                <a:chOff x="4974594" y="463534"/>
                <a:chExt cx="1599683" cy="762497"/>
              </a:xfrm>
            </p:grpSpPr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875DB19E-AD0F-A729-FD13-60FD0411F6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42734" cy="762497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F986528B-8F55-9791-CE63-9424D32B31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63187" cy="762497"/>
                </a:xfrm>
                <a:prstGeom prst="roundRect">
                  <a:avLst>
                    <a:gd name="adj" fmla="val 32204"/>
                  </a:avLst>
                </a:prstGeom>
                <a:noFill/>
                <a:ln w="31750">
                  <a:gradFill flip="none" rotWithShape="1">
                    <a:gsLst>
                      <a:gs pos="26000">
                        <a:srgbClr val="37DD7C"/>
                      </a:gs>
                      <a:gs pos="100000">
                        <a:srgbClr val="B6E5C6">
                          <a:alpha val="14000"/>
                        </a:srgb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8BFE0C96-ED2D-B43A-C82B-3345450345B8}"/>
                    </a:ext>
                  </a:extLst>
                </p:cNvPr>
                <p:cNvSpPr/>
                <p:nvPr/>
              </p:nvSpPr>
              <p:spPr>
                <a:xfrm rot="5400000">
                  <a:off x="5868299" y="237128"/>
                  <a:ext cx="320938" cy="109101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37DD7C"/>
                    </a:gs>
                    <a:gs pos="100000">
                      <a:srgbClr val="11A64D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401F6771-E073-8CCA-0DBF-2E8B8D96FF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89CC7E44-8032-D900-DF9F-E349DC223C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8293" y="544266"/>
                  <a:ext cx="591083" cy="596496"/>
                </a:xfrm>
                <a:prstGeom prst="roundRect">
                  <a:avLst>
                    <a:gd name="adj" fmla="val 29735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12C3C04-BF8C-9F47-411D-0704BF4165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1258"/>
                  </a:avLst>
                </a:prstGeom>
                <a:noFill/>
                <a:ln w="31750">
                  <a:gradFill flip="none" rotWithShape="1">
                    <a:gsLst>
                      <a:gs pos="0">
                        <a:srgbClr val="37DD7C"/>
                      </a:gs>
                      <a:gs pos="100000">
                        <a:srgbClr val="11A64D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98" name="CuadroTexto 42">
                <a:extLst>
                  <a:ext uri="{FF2B5EF4-FFF2-40B4-BE49-F238E27FC236}">
                    <a16:creationId xmlns:a16="http://schemas.microsoft.com/office/drawing/2014/main" id="{C50A8588-7CFB-1309-0094-BBA90CF85440}"/>
                  </a:ext>
                </a:extLst>
              </p:cNvPr>
              <p:cNvSpPr txBox="1"/>
              <p:nvPr/>
            </p:nvSpPr>
            <p:spPr>
              <a:xfrm>
                <a:off x="5686180" y="943107"/>
                <a:ext cx="891581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199" name="CuadroTexto 191">
                <a:extLst>
                  <a:ext uri="{FF2B5EF4-FFF2-40B4-BE49-F238E27FC236}">
                    <a16:creationId xmlns:a16="http://schemas.microsoft.com/office/drawing/2014/main" id="{7A1E9159-F5F1-5EE1-E70B-CC5457D62CFE}"/>
                  </a:ext>
                </a:extLst>
              </p:cNvPr>
              <p:cNvSpPr txBox="1"/>
              <p:nvPr/>
            </p:nvSpPr>
            <p:spPr>
              <a:xfrm>
                <a:off x="5671809" y="669454"/>
                <a:ext cx="812030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s-ES" sz="11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D8CEC15F-FB3A-FFDD-B94D-B62C4A1E09B4}"/>
                </a:ext>
              </a:extLst>
            </p:cNvPr>
            <p:cNvGrpSpPr/>
            <p:nvPr/>
          </p:nvGrpSpPr>
          <p:grpSpPr>
            <a:xfrm>
              <a:off x="4976725" y="4851290"/>
              <a:ext cx="1599684" cy="829038"/>
              <a:chOff x="4978077" y="462882"/>
              <a:chExt cx="1599684" cy="829038"/>
            </a:xfrm>
          </p:grpSpPr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C3158E1F-1D37-7F4A-F0B1-406DD14B8B5A}"/>
                  </a:ext>
                </a:extLst>
              </p:cNvPr>
              <p:cNvGrpSpPr/>
              <p:nvPr/>
            </p:nvGrpSpPr>
            <p:grpSpPr>
              <a:xfrm>
                <a:off x="4978077" y="462882"/>
                <a:ext cx="1599683" cy="762497"/>
                <a:chOff x="4974594" y="463534"/>
                <a:chExt cx="1599683" cy="762497"/>
              </a:xfrm>
            </p:grpSpPr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F05B707E-9817-3A6F-C53E-D37B2FBA63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42734" cy="762497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2DEACE-63C9-55D2-05BF-3E8C6EA0A3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63187" cy="762497"/>
                </a:xfrm>
                <a:prstGeom prst="roundRect">
                  <a:avLst>
                    <a:gd name="adj" fmla="val 32204"/>
                  </a:avLst>
                </a:prstGeom>
                <a:noFill/>
                <a:ln w="31750">
                  <a:gradFill flip="none" rotWithShape="1">
                    <a:gsLst>
                      <a:gs pos="26000">
                        <a:srgbClr val="37DD7C"/>
                      </a:gs>
                      <a:gs pos="100000">
                        <a:srgbClr val="B6E5C6">
                          <a:alpha val="14000"/>
                        </a:srgb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718ED14A-949F-FBEB-6A48-587086776BE8}"/>
                    </a:ext>
                  </a:extLst>
                </p:cNvPr>
                <p:cNvSpPr/>
                <p:nvPr/>
              </p:nvSpPr>
              <p:spPr>
                <a:xfrm rot="5400000">
                  <a:off x="5868299" y="237128"/>
                  <a:ext cx="320938" cy="109101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37DD7C"/>
                    </a:gs>
                    <a:gs pos="100000">
                      <a:srgbClr val="11A64D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36B37CE1-9331-9484-E199-D8D4DA4C7E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D7CBED32-668F-6C59-4D23-4A0F0B14A5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8293" y="544266"/>
                  <a:ext cx="591083" cy="596496"/>
                </a:xfrm>
                <a:prstGeom prst="roundRect">
                  <a:avLst>
                    <a:gd name="adj" fmla="val 29735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A7E66CC8-5659-F7BB-2E39-EDFAD4B120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1258"/>
                  </a:avLst>
                </a:prstGeom>
                <a:noFill/>
                <a:ln w="31750">
                  <a:gradFill flip="none" rotWithShape="1">
                    <a:gsLst>
                      <a:gs pos="0">
                        <a:srgbClr val="37DD7C"/>
                      </a:gs>
                      <a:gs pos="100000">
                        <a:srgbClr val="11A64D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89" name="CuadroTexto 42">
                <a:extLst>
                  <a:ext uri="{FF2B5EF4-FFF2-40B4-BE49-F238E27FC236}">
                    <a16:creationId xmlns:a16="http://schemas.microsoft.com/office/drawing/2014/main" id="{94FC10AF-346B-DDBC-FB91-1D442A4A15A0}"/>
                  </a:ext>
                </a:extLst>
              </p:cNvPr>
              <p:cNvSpPr txBox="1"/>
              <p:nvPr/>
            </p:nvSpPr>
            <p:spPr>
              <a:xfrm>
                <a:off x="5686180" y="943107"/>
                <a:ext cx="891581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190" name="CuadroTexto 191">
                <a:extLst>
                  <a:ext uri="{FF2B5EF4-FFF2-40B4-BE49-F238E27FC236}">
                    <a16:creationId xmlns:a16="http://schemas.microsoft.com/office/drawing/2014/main" id="{625EEA02-F846-3DB9-71A1-9B16220C046A}"/>
                  </a:ext>
                </a:extLst>
              </p:cNvPr>
              <p:cNvSpPr txBox="1"/>
              <p:nvPr/>
            </p:nvSpPr>
            <p:spPr>
              <a:xfrm>
                <a:off x="5671809" y="669454"/>
                <a:ext cx="812030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s-ES" sz="11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2C9242E3-A4B3-F57E-0065-D43F186003FC}"/>
                </a:ext>
              </a:extLst>
            </p:cNvPr>
            <p:cNvGrpSpPr/>
            <p:nvPr/>
          </p:nvGrpSpPr>
          <p:grpSpPr>
            <a:xfrm>
              <a:off x="4497905" y="4227419"/>
              <a:ext cx="355341" cy="903090"/>
              <a:chOff x="4497905" y="4324523"/>
              <a:chExt cx="355341" cy="903090"/>
            </a:xfrm>
          </p:grpSpPr>
          <p:sp>
            <p:nvSpPr>
              <p:cNvPr id="186" name="Rectangle: Top Corners Rounded 178">
                <a:extLst>
                  <a:ext uri="{FF2B5EF4-FFF2-40B4-BE49-F238E27FC236}">
                    <a16:creationId xmlns:a16="http://schemas.microsoft.com/office/drawing/2014/main" id="{F784FEB2-B2B4-4807-3061-6553F75E9BDC}"/>
                  </a:ext>
                </a:extLst>
              </p:cNvPr>
              <p:cNvSpPr/>
              <p:nvPr/>
            </p:nvSpPr>
            <p:spPr>
              <a:xfrm rot="16200000">
                <a:off x="4278387" y="4652754"/>
                <a:ext cx="903090" cy="246628"/>
              </a:xfrm>
              <a:custGeom>
                <a:avLst/>
                <a:gdLst>
                  <a:gd name="connsiteX0" fmla="*/ 54283 w 903090"/>
                  <a:gd name="connsiteY0" fmla="*/ 0 h 246628"/>
                  <a:gd name="connsiteX1" fmla="*/ 848807 w 903090"/>
                  <a:gd name="connsiteY1" fmla="*/ 0 h 246628"/>
                  <a:gd name="connsiteX2" fmla="*/ 903090 w 903090"/>
                  <a:gd name="connsiteY2" fmla="*/ 54283 h 246628"/>
                  <a:gd name="connsiteX3" fmla="*/ 903090 w 903090"/>
                  <a:gd name="connsiteY3" fmla="*/ 246628 h 246628"/>
                  <a:gd name="connsiteX4" fmla="*/ 903090 w 903090"/>
                  <a:gd name="connsiteY4" fmla="*/ 246628 h 246628"/>
                  <a:gd name="connsiteX5" fmla="*/ 0 w 903090"/>
                  <a:gd name="connsiteY5" fmla="*/ 246628 h 246628"/>
                  <a:gd name="connsiteX6" fmla="*/ 0 w 903090"/>
                  <a:gd name="connsiteY6" fmla="*/ 246628 h 246628"/>
                  <a:gd name="connsiteX7" fmla="*/ 0 w 903090"/>
                  <a:gd name="connsiteY7" fmla="*/ 54283 h 246628"/>
                  <a:gd name="connsiteX8" fmla="*/ 54283 w 903090"/>
                  <a:gd name="connsiteY8" fmla="*/ 0 h 246628"/>
                  <a:gd name="connsiteX0" fmla="*/ 0 w 994530"/>
                  <a:gd name="connsiteY0" fmla="*/ 246628 h 338068"/>
                  <a:gd name="connsiteX1" fmla="*/ 0 w 994530"/>
                  <a:gd name="connsiteY1" fmla="*/ 246628 h 338068"/>
                  <a:gd name="connsiteX2" fmla="*/ 0 w 994530"/>
                  <a:gd name="connsiteY2" fmla="*/ 54283 h 338068"/>
                  <a:gd name="connsiteX3" fmla="*/ 54283 w 994530"/>
                  <a:gd name="connsiteY3" fmla="*/ 0 h 338068"/>
                  <a:gd name="connsiteX4" fmla="*/ 848807 w 994530"/>
                  <a:gd name="connsiteY4" fmla="*/ 0 h 338068"/>
                  <a:gd name="connsiteX5" fmla="*/ 903090 w 994530"/>
                  <a:gd name="connsiteY5" fmla="*/ 54283 h 338068"/>
                  <a:gd name="connsiteX6" fmla="*/ 903090 w 994530"/>
                  <a:gd name="connsiteY6" fmla="*/ 246628 h 338068"/>
                  <a:gd name="connsiteX7" fmla="*/ 994530 w 994530"/>
                  <a:gd name="connsiteY7" fmla="*/ 338068 h 338068"/>
                  <a:gd name="connsiteX0" fmla="*/ 0 w 903090"/>
                  <a:gd name="connsiteY0" fmla="*/ 246628 h 246628"/>
                  <a:gd name="connsiteX1" fmla="*/ 0 w 903090"/>
                  <a:gd name="connsiteY1" fmla="*/ 246628 h 246628"/>
                  <a:gd name="connsiteX2" fmla="*/ 0 w 903090"/>
                  <a:gd name="connsiteY2" fmla="*/ 54283 h 246628"/>
                  <a:gd name="connsiteX3" fmla="*/ 54283 w 903090"/>
                  <a:gd name="connsiteY3" fmla="*/ 0 h 246628"/>
                  <a:gd name="connsiteX4" fmla="*/ 848807 w 903090"/>
                  <a:gd name="connsiteY4" fmla="*/ 0 h 246628"/>
                  <a:gd name="connsiteX5" fmla="*/ 903090 w 903090"/>
                  <a:gd name="connsiteY5" fmla="*/ 54283 h 246628"/>
                  <a:gd name="connsiteX6" fmla="*/ 903090 w 903090"/>
                  <a:gd name="connsiteY6" fmla="*/ 246628 h 24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090" h="246628">
                    <a:moveTo>
                      <a:pt x="0" y="246628"/>
                    </a:moveTo>
                    <a:lnTo>
                      <a:pt x="0" y="246628"/>
                    </a:lnTo>
                    <a:lnTo>
                      <a:pt x="0" y="54283"/>
                    </a:lnTo>
                    <a:cubicBezTo>
                      <a:pt x="0" y="24303"/>
                      <a:pt x="24303" y="0"/>
                      <a:pt x="54283" y="0"/>
                    </a:cubicBezTo>
                    <a:lnTo>
                      <a:pt x="848807" y="0"/>
                    </a:lnTo>
                    <a:cubicBezTo>
                      <a:pt x="878787" y="0"/>
                      <a:pt x="903090" y="24303"/>
                      <a:pt x="903090" y="54283"/>
                    </a:cubicBezTo>
                    <a:lnTo>
                      <a:pt x="903090" y="246628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B04241EF-3059-3965-F99E-0DF73EA3F26E}"/>
                  </a:ext>
                </a:extLst>
              </p:cNvPr>
              <p:cNvCxnSpPr/>
              <p:nvPr/>
            </p:nvCxnSpPr>
            <p:spPr>
              <a:xfrm>
                <a:off x="4497905" y="4776014"/>
                <a:ext cx="108713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A1141869-504F-5101-BFE9-96BFD9A2C336}"/>
                </a:ext>
              </a:extLst>
            </p:cNvPr>
            <p:cNvGrpSpPr/>
            <p:nvPr/>
          </p:nvGrpSpPr>
          <p:grpSpPr>
            <a:xfrm>
              <a:off x="6999664" y="1250515"/>
              <a:ext cx="1599684" cy="829038"/>
              <a:chOff x="4978077" y="462882"/>
              <a:chExt cx="1599684" cy="829038"/>
            </a:xfrm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3EE5AEBA-54F4-4170-15E8-26F3312BC0FD}"/>
                  </a:ext>
                </a:extLst>
              </p:cNvPr>
              <p:cNvGrpSpPr/>
              <p:nvPr/>
            </p:nvGrpSpPr>
            <p:grpSpPr>
              <a:xfrm>
                <a:off x="4978077" y="462882"/>
                <a:ext cx="1599683" cy="762497"/>
                <a:chOff x="4974594" y="463534"/>
                <a:chExt cx="1599683" cy="762497"/>
              </a:xfrm>
            </p:grpSpPr>
            <p:sp>
              <p:nvSpPr>
                <p:cNvPr id="239" name="Rectangle: Rounded Corners 238">
                  <a:extLst>
                    <a:ext uri="{FF2B5EF4-FFF2-40B4-BE49-F238E27FC236}">
                      <a16:creationId xmlns:a16="http://schemas.microsoft.com/office/drawing/2014/main" id="{F288F3DC-0370-ADA3-9E8B-E6E11CDC20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42734" cy="762497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0" name="Rectangle: Rounded Corners 239">
                  <a:extLst>
                    <a:ext uri="{FF2B5EF4-FFF2-40B4-BE49-F238E27FC236}">
                      <a16:creationId xmlns:a16="http://schemas.microsoft.com/office/drawing/2014/main" id="{918CABED-254C-AA4E-906D-DDDDB2D6D26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63187" cy="762497"/>
                </a:xfrm>
                <a:prstGeom prst="roundRect">
                  <a:avLst>
                    <a:gd name="adj" fmla="val 32204"/>
                  </a:avLst>
                </a:prstGeom>
                <a:noFill/>
                <a:ln w="31750">
                  <a:gradFill flip="none" rotWithShape="1">
                    <a:gsLst>
                      <a:gs pos="26000">
                        <a:srgbClr val="FFBB33"/>
                      </a:gs>
                      <a:gs pos="100000">
                        <a:srgbClr val="F8DFB8">
                          <a:alpha val="14000"/>
                        </a:srgb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1" name="Rectangle: Rounded Corners 240">
                  <a:extLst>
                    <a:ext uri="{FF2B5EF4-FFF2-40B4-BE49-F238E27FC236}">
                      <a16:creationId xmlns:a16="http://schemas.microsoft.com/office/drawing/2014/main" id="{5B56648A-D0E0-141C-D9DD-83826E3906B5}"/>
                    </a:ext>
                  </a:extLst>
                </p:cNvPr>
                <p:cNvSpPr/>
                <p:nvPr/>
              </p:nvSpPr>
              <p:spPr>
                <a:xfrm rot="5400000">
                  <a:off x="5868299" y="237128"/>
                  <a:ext cx="320938" cy="109101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FFBB33"/>
                    </a:gs>
                    <a:gs pos="100000">
                      <a:srgbClr val="F9932B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2" name="Rectangle: Rounded Corners 241">
                  <a:extLst>
                    <a:ext uri="{FF2B5EF4-FFF2-40B4-BE49-F238E27FC236}">
                      <a16:creationId xmlns:a16="http://schemas.microsoft.com/office/drawing/2014/main" id="{01C39AE8-3612-B5F2-4F52-57D48D7931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3" name="Rectangle: Rounded Corners 242">
                  <a:extLst>
                    <a:ext uri="{FF2B5EF4-FFF2-40B4-BE49-F238E27FC236}">
                      <a16:creationId xmlns:a16="http://schemas.microsoft.com/office/drawing/2014/main" id="{EBA1D31E-F281-AF56-A45D-1A0C78F239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8293" y="544266"/>
                  <a:ext cx="591083" cy="596496"/>
                </a:xfrm>
                <a:prstGeom prst="roundRect">
                  <a:avLst>
                    <a:gd name="adj" fmla="val 29735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4" name="Rectangle: Rounded Corners 243">
                  <a:extLst>
                    <a:ext uri="{FF2B5EF4-FFF2-40B4-BE49-F238E27FC236}">
                      <a16:creationId xmlns:a16="http://schemas.microsoft.com/office/drawing/2014/main" id="{BB75A397-3B39-2D66-3D5B-1FFBCC573C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1258"/>
                  </a:avLst>
                </a:prstGeom>
                <a:noFill/>
                <a:ln w="31750">
                  <a:gradFill flip="none" rotWithShape="1">
                    <a:gsLst>
                      <a:gs pos="0">
                        <a:srgbClr val="FFBB33"/>
                      </a:gs>
                      <a:gs pos="100000">
                        <a:srgbClr val="F9932B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37" name="CuadroTexto 42">
                <a:extLst>
                  <a:ext uri="{FF2B5EF4-FFF2-40B4-BE49-F238E27FC236}">
                    <a16:creationId xmlns:a16="http://schemas.microsoft.com/office/drawing/2014/main" id="{2421E8E7-DBB6-C900-006B-19B950E31EC9}"/>
                  </a:ext>
                </a:extLst>
              </p:cNvPr>
              <p:cNvSpPr txBox="1"/>
              <p:nvPr/>
            </p:nvSpPr>
            <p:spPr>
              <a:xfrm>
                <a:off x="5686180" y="943107"/>
                <a:ext cx="891581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238" name="CuadroTexto 191">
                <a:extLst>
                  <a:ext uri="{FF2B5EF4-FFF2-40B4-BE49-F238E27FC236}">
                    <a16:creationId xmlns:a16="http://schemas.microsoft.com/office/drawing/2014/main" id="{964E56F7-000C-9B10-B6BE-B0F47368FDB6}"/>
                  </a:ext>
                </a:extLst>
              </p:cNvPr>
              <p:cNvSpPr txBox="1"/>
              <p:nvPr/>
            </p:nvSpPr>
            <p:spPr>
              <a:xfrm>
                <a:off x="5671809" y="669454"/>
                <a:ext cx="812030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s-ES" sz="11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CBA156E7-3646-57FC-47C6-5233661DFDB8}"/>
                </a:ext>
              </a:extLst>
            </p:cNvPr>
            <p:cNvGrpSpPr/>
            <p:nvPr/>
          </p:nvGrpSpPr>
          <p:grpSpPr>
            <a:xfrm>
              <a:off x="6997109" y="2207848"/>
              <a:ext cx="1599684" cy="829038"/>
              <a:chOff x="4978077" y="462882"/>
              <a:chExt cx="1599684" cy="829038"/>
            </a:xfrm>
          </p:grpSpPr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543F2C73-D0D2-72D2-A060-8F062E7CB11B}"/>
                  </a:ext>
                </a:extLst>
              </p:cNvPr>
              <p:cNvGrpSpPr/>
              <p:nvPr/>
            </p:nvGrpSpPr>
            <p:grpSpPr>
              <a:xfrm>
                <a:off x="4978077" y="462882"/>
                <a:ext cx="1599683" cy="762497"/>
                <a:chOff x="4974594" y="463534"/>
                <a:chExt cx="1599683" cy="762497"/>
              </a:xfrm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47DCD42A-B0B3-3B31-1E01-9472A6480F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42734" cy="762497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0" name="Rectangle: Rounded Corners 249">
                  <a:extLst>
                    <a:ext uri="{FF2B5EF4-FFF2-40B4-BE49-F238E27FC236}">
                      <a16:creationId xmlns:a16="http://schemas.microsoft.com/office/drawing/2014/main" id="{66B54885-06D7-DBDF-D0C7-454B91041A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63187" cy="762497"/>
                </a:xfrm>
                <a:prstGeom prst="roundRect">
                  <a:avLst>
                    <a:gd name="adj" fmla="val 32204"/>
                  </a:avLst>
                </a:prstGeom>
                <a:noFill/>
                <a:ln w="31750">
                  <a:gradFill flip="none" rotWithShape="1">
                    <a:gsLst>
                      <a:gs pos="26000">
                        <a:srgbClr val="FFBB33"/>
                      </a:gs>
                      <a:gs pos="100000">
                        <a:srgbClr val="F8DFB8">
                          <a:alpha val="14000"/>
                        </a:srgb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D165D0A0-ADC4-12F9-D474-04C78A2FEBA0}"/>
                    </a:ext>
                  </a:extLst>
                </p:cNvPr>
                <p:cNvSpPr/>
                <p:nvPr/>
              </p:nvSpPr>
              <p:spPr>
                <a:xfrm rot="5400000">
                  <a:off x="5868299" y="237128"/>
                  <a:ext cx="320938" cy="109101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FFBB33"/>
                    </a:gs>
                    <a:gs pos="100000">
                      <a:srgbClr val="F9932B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2" name="Rectangle: Rounded Corners 251">
                  <a:extLst>
                    <a:ext uri="{FF2B5EF4-FFF2-40B4-BE49-F238E27FC236}">
                      <a16:creationId xmlns:a16="http://schemas.microsoft.com/office/drawing/2014/main" id="{C0DD9219-C02E-2F45-893D-9D6C908472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FBC16B57-7820-7CC6-4A6A-B7A424D6F24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8293" y="544266"/>
                  <a:ext cx="591083" cy="596496"/>
                </a:xfrm>
                <a:prstGeom prst="roundRect">
                  <a:avLst>
                    <a:gd name="adj" fmla="val 29735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4" name="Rectangle: Rounded Corners 253">
                  <a:extLst>
                    <a:ext uri="{FF2B5EF4-FFF2-40B4-BE49-F238E27FC236}">
                      <a16:creationId xmlns:a16="http://schemas.microsoft.com/office/drawing/2014/main" id="{1662EE5A-609F-6E71-96A4-155764500D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1258"/>
                  </a:avLst>
                </a:prstGeom>
                <a:noFill/>
                <a:ln w="31750">
                  <a:gradFill flip="none" rotWithShape="1">
                    <a:gsLst>
                      <a:gs pos="0">
                        <a:srgbClr val="FFBB33"/>
                      </a:gs>
                      <a:gs pos="100000">
                        <a:srgbClr val="F9932B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47" name="CuadroTexto 42">
                <a:extLst>
                  <a:ext uri="{FF2B5EF4-FFF2-40B4-BE49-F238E27FC236}">
                    <a16:creationId xmlns:a16="http://schemas.microsoft.com/office/drawing/2014/main" id="{2DD55E5F-7137-DB02-BB3C-47879D61C907}"/>
                  </a:ext>
                </a:extLst>
              </p:cNvPr>
              <p:cNvSpPr txBox="1"/>
              <p:nvPr/>
            </p:nvSpPr>
            <p:spPr>
              <a:xfrm>
                <a:off x="5686180" y="943107"/>
                <a:ext cx="891581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248" name="CuadroTexto 191">
                <a:extLst>
                  <a:ext uri="{FF2B5EF4-FFF2-40B4-BE49-F238E27FC236}">
                    <a16:creationId xmlns:a16="http://schemas.microsoft.com/office/drawing/2014/main" id="{A9473951-6FA4-C046-7F89-EF270D9EAF89}"/>
                  </a:ext>
                </a:extLst>
              </p:cNvPr>
              <p:cNvSpPr txBox="1"/>
              <p:nvPr/>
            </p:nvSpPr>
            <p:spPr>
              <a:xfrm>
                <a:off x="5671809" y="669454"/>
                <a:ext cx="812030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s-ES" sz="11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C55765DB-703B-9C60-0D56-0768F49E5C96}"/>
                </a:ext>
              </a:extLst>
            </p:cNvPr>
            <p:cNvGrpSpPr/>
            <p:nvPr/>
          </p:nvGrpSpPr>
          <p:grpSpPr>
            <a:xfrm>
              <a:off x="6994954" y="3146267"/>
              <a:ext cx="1599684" cy="829038"/>
              <a:chOff x="4978077" y="462882"/>
              <a:chExt cx="1599684" cy="829038"/>
            </a:xfrm>
          </p:grpSpPr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BBD6F104-57AD-B3C0-750E-0C4FA796C47F}"/>
                  </a:ext>
                </a:extLst>
              </p:cNvPr>
              <p:cNvGrpSpPr/>
              <p:nvPr/>
            </p:nvGrpSpPr>
            <p:grpSpPr>
              <a:xfrm>
                <a:off x="4978077" y="462882"/>
                <a:ext cx="1599683" cy="762497"/>
                <a:chOff x="4974594" y="463534"/>
                <a:chExt cx="1599683" cy="762497"/>
              </a:xfrm>
            </p:grpSpPr>
            <p:sp>
              <p:nvSpPr>
                <p:cNvPr id="259" name="Rectangle: Rounded Corners 258">
                  <a:extLst>
                    <a:ext uri="{FF2B5EF4-FFF2-40B4-BE49-F238E27FC236}">
                      <a16:creationId xmlns:a16="http://schemas.microsoft.com/office/drawing/2014/main" id="{01CF6CA9-C920-0902-5161-7D8F34E871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42734" cy="762497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0" name="Rectangle: Rounded Corners 259">
                  <a:extLst>
                    <a:ext uri="{FF2B5EF4-FFF2-40B4-BE49-F238E27FC236}">
                      <a16:creationId xmlns:a16="http://schemas.microsoft.com/office/drawing/2014/main" id="{2E12D070-0AD8-818D-BCB3-2059FF224B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63187" cy="762497"/>
                </a:xfrm>
                <a:prstGeom prst="roundRect">
                  <a:avLst>
                    <a:gd name="adj" fmla="val 32204"/>
                  </a:avLst>
                </a:prstGeom>
                <a:noFill/>
                <a:ln w="31750">
                  <a:gradFill flip="none" rotWithShape="1">
                    <a:gsLst>
                      <a:gs pos="26000">
                        <a:srgbClr val="FFBB33"/>
                      </a:gs>
                      <a:gs pos="100000">
                        <a:srgbClr val="F8DFB8">
                          <a:alpha val="14000"/>
                        </a:srgb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Rectangle: Rounded Corners 260">
                  <a:extLst>
                    <a:ext uri="{FF2B5EF4-FFF2-40B4-BE49-F238E27FC236}">
                      <a16:creationId xmlns:a16="http://schemas.microsoft.com/office/drawing/2014/main" id="{7D0AF068-CF81-518D-00FB-2239B8F867C1}"/>
                    </a:ext>
                  </a:extLst>
                </p:cNvPr>
                <p:cNvSpPr/>
                <p:nvPr/>
              </p:nvSpPr>
              <p:spPr>
                <a:xfrm rot="5400000">
                  <a:off x="5868299" y="237128"/>
                  <a:ext cx="320938" cy="109101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FFBB33"/>
                    </a:gs>
                    <a:gs pos="100000">
                      <a:srgbClr val="F9932B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2" name="Rectangle: Rounded Corners 261">
                  <a:extLst>
                    <a:ext uri="{FF2B5EF4-FFF2-40B4-BE49-F238E27FC236}">
                      <a16:creationId xmlns:a16="http://schemas.microsoft.com/office/drawing/2014/main" id="{EFA0D123-1A2C-59B3-ECDE-C16055D274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3" name="Rectangle: Rounded Corners 262">
                  <a:extLst>
                    <a:ext uri="{FF2B5EF4-FFF2-40B4-BE49-F238E27FC236}">
                      <a16:creationId xmlns:a16="http://schemas.microsoft.com/office/drawing/2014/main" id="{F84F4612-754F-71BA-DB06-83BC4B09AE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8293" y="544266"/>
                  <a:ext cx="591083" cy="596496"/>
                </a:xfrm>
                <a:prstGeom prst="roundRect">
                  <a:avLst>
                    <a:gd name="adj" fmla="val 29735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4" name="Rectangle: Rounded Corners 263">
                  <a:extLst>
                    <a:ext uri="{FF2B5EF4-FFF2-40B4-BE49-F238E27FC236}">
                      <a16:creationId xmlns:a16="http://schemas.microsoft.com/office/drawing/2014/main" id="{FC6F469A-9357-999E-7032-A304DF789B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1258"/>
                  </a:avLst>
                </a:prstGeom>
                <a:noFill/>
                <a:ln w="31750">
                  <a:gradFill flip="none" rotWithShape="1">
                    <a:gsLst>
                      <a:gs pos="0">
                        <a:srgbClr val="FFBB33"/>
                      </a:gs>
                      <a:gs pos="100000">
                        <a:srgbClr val="F9932B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7" name="CuadroTexto 42">
                <a:extLst>
                  <a:ext uri="{FF2B5EF4-FFF2-40B4-BE49-F238E27FC236}">
                    <a16:creationId xmlns:a16="http://schemas.microsoft.com/office/drawing/2014/main" id="{D7A2C2A0-887D-03AC-9E2B-9AA00FACF4C5}"/>
                  </a:ext>
                </a:extLst>
              </p:cNvPr>
              <p:cNvSpPr txBox="1"/>
              <p:nvPr/>
            </p:nvSpPr>
            <p:spPr>
              <a:xfrm>
                <a:off x="5686180" y="943107"/>
                <a:ext cx="891581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258" name="CuadroTexto 191">
                <a:extLst>
                  <a:ext uri="{FF2B5EF4-FFF2-40B4-BE49-F238E27FC236}">
                    <a16:creationId xmlns:a16="http://schemas.microsoft.com/office/drawing/2014/main" id="{35BC0D93-221F-C94C-29CE-8CCED45554E3}"/>
                  </a:ext>
                </a:extLst>
              </p:cNvPr>
              <p:cNvSpPr txBox="1"/>
              <p:nvPr/>
            </p:nvSpPr>
            <p:spPr>
              <a:xfrm>
                <a:off x="5671809" y="669454"/>
                <a:ext cx="812030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s-ES" sz="11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61407618-AB5B-E856-BAB2-D94FD4B99F5E}"/>
                </a:ext>
              </a:extLst>
            </p:cNvPr>
            <p:cNvGrpSpPr/>
            <p:nvPr/>
          </p:nvGrpSpPr>
          <p:grpSpPr>
            <a:xfrm>
              <a:off x="6992399" y="4103600"/>
              <a:ext cx="1599684" cy="829038"/>
              <a:chOff x="4978077" y="462882"/>
              <a:chExt cx="1599684" cy="829038"/>
            </a:xfrm>
          </p:grpSpPr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7F3DC57D-00A5-6D46-3CBE-0D2DC3377745}"/>
                  </a:ext>
                </a:extLst>
              </p:cNvPr>
              <p:cNvGrpSpPr/>
              <p:nvPr/>
            </p:nvGrpSpPr>
            <p:grpSpPr>
              <a:xfrm>
                <a:off x="4978077" y="462882"/>
                <a:ext cx="1599683" cy="762497"/>
                <a:chOff x="4974594" y="463534"/>
                <a:chExt cx="1599683" cy="762497"/>
              </a:xfrm>
            </p:grpSpPr>
            <p:sp>
              <p:nvSpPr>
                <p:cNvPr id="269" name="Rectangle: Rounded Corners 268">
                  <a:extLst>
                    <a:ext uri="{FF2B5EF4-FFF2-40B4-BE49-F238E27FC236}">
                      <a16:creationId xmlns:a16="http://schemas.microsoft.com/office/drawing/2014/main" id="{ABA9C8EF-391E-A8A2-274B-F03E2E7F18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42734" cy="762497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0" name="Rectangle: Rounded Corners 269">
                  <a:extLst>
                    <a:ext uri="{FF2B5EF4-FFF2-40B4-BE49-F238E27FC236}">
                      <a16:creationId xmlns:a16="http://schemas.microsoft.com/office/drawing/2014/main" id="{92B6F3D0-84E6-BAD0-1EAF-F45DB0A1EF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74594" y="463534"/>
                  <a:ext cx="763187" cy="762497"/>
                </a:xfrm>
                <a:prstGeom prst="roundRect">
                  <a:avLst>
                    <a:gd name="adj" fmla="val 32204"/>
                  </a:avLst>
                </a:prstGeom>
                <a:noFill/>
                <a:ln w="31750">
                  <a:gradFill flip="none" rotWithShape="1">
                    <a:gsLst>
                      <a:gs pos="26000">
                        <a:srgbClr val="FFBB33"/>
                      </a:gs>
                      <a:gs pos="100000">
                        <a:srgbClr val="F8DFB8">
                          <a:alpha val="14000"/>
                        </a:srgb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1" name="Rectangle: Rounded Corners 270">
                  <a:extLst>
                    <a:ext uri="{FF2B5EF4-FFF2-40B4-BE49-F238E27FC236}">
                      <a16:creationId xmlns:a16="http://schemas.microsoft.com/office/drawing/2014/main" id="{0C56FAB6-7EA4-59F8-8FAD-869F8A18F7FE}"/>
                    </a:ext>
                  </a:extLst>
                </p:cNvPr>
                <p:cNvSpPr/>
                <p:nvPr/>
              </p:nvSpPr>
              <p:spPr>
                <a:xfrm rot="5400000">
                  <a:off x="5868299" y="237128"/>
                  <a:ext cx="320938" cy="109101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FFBB33"/>
                    </a:gs>
                    <a:gs pos="100000">
                      <a:srgbClr val="F9932B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2" name="Rectangle: Rounded Corners 271">
                  <a:extLst>
                    <a:ext uri="{FF2B5EF4-FFF2-40B4-BE49-F238E27FC236}">
                      <a16:creationId xmlns:a16="http://schemas.microsoft.com/office/drawing/2014/main" id="{41A03D9F-946E-F019-1395-B30A445E5BB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2204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3" name="Rectangle: Rounded Corners 272">
                  <a:extLst>
                    <a:ext uri="{FF2B5EF4-FFF2-40B4-BE49-F238E27FC236}">
                      <a16:creationId xmlns:a16="http://schemas.microsoft.com/office/drawing/2014/main" id="{6481360F-5427-5F73-F866-32E2429EB9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8293" y="544266"/>
                  <a:ext cx="591083" cy="596496"/>
                </a:xfrm>
                <a:prstGeom prst="roundRect">
                  <a:avLst>
                    <a:gd name="adj" fmla="val 29735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4" name="Rectangle: Rounded Corners 273">
                  <a:extLst>
                    <a:ext uri="{FF2B5EF4-FFF2-40B4-BE49-F238E27FC236}">
                      <a16:creationId xmlns:a16="http://schemas.microsoft.com/office/drawing/2014/main" id="{50501001-0BCB-3BEF-6B4A-014B379CA7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4140" y="511007"/>
                  <a:ext cx="661309" cy="664884"/>
                </a:xfrm>
                <a:prstGeom prst="roundRect">
                  <a:avLst>
                    <a:gd name="adj" fmla="val 31258"/>
                  </a:avLst>
                </a:prstGeom>
                <a:noFill/>
                <a:ln w="31750">
                  <a:gradFill flip="none" rotWithShape="1">
                    <a:gsLst>
                      <a:gs pos="0">
                        <a:srgbClr val="FFBB33"/>
                      </a:gs>
                      <a:gs pos="100000">
                        <a:srgbClr val="F9932B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67" name="CuadroTexto 42">
                <a:extLst>
                  <a:ext uri="{FF2B5EF4-FFF2-40B4-BE49-F238E27FC236}">
                    <a16:creationId xmlns:a16="http://schemas.microsoft.com/office/drawing/2014/main" id="{FD13C78C-6380-F3BF-4DDB-782C799FAEAE}"/>
                  </a:ext>
                </a:extLst>
              </p:cNvPr>
              <p:cNvSpPr txBox="1"/>
              <p:nvPr/>
            </p:nvSpPr>
            <p:spPr>
              <a:xfrm>
                <a:off x="5686180" y="943107"/>
                <a:ext cx="891581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268" name="CuadroTexto 191">
                <a:extLst>
                  <a:ext uri="{FF2B5EF4-FFF2-40B4-BE49-F238E27FC236}">
                    <a16:creationId xmlns:a16="http://schemas.microsoft.com/office/drawing/2014/main" id="{EFAD043D-26BD-0D3A-6BF9-B060A3C79BD8}"/>
                  </a:ext>
                </a:extLst>
              </p:cNvPr>
              <p:cNvSpPr txBox="1"/>
              <p:nvPr/>
            </p:nvSpPr>
            <p:spPr>
              <a:xfrm>
                <a:off x="5671809" y="669454"/>
                <a:ext cx="812030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s-ES" sz="11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</a:p>
            </p:txBody>
          </p:sp>
        </p:grp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B69C888A-CFE2-E899-131A-8292A355173E}"/>
                </a:ext>
              </a:extLst>
            </p:cNvPr>
            <p:cNvCxnSpPr>
              <a:cxnSpLocks/>
            </p:cNvCxnSpPr>
            <p:nvPr/>
          </p:nvCxnSpPr>
          <p:spPr>
            <a:xfrm>
              <a:off x="5169825" y="3043434"/>
              <a:ext cx="153819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5F33728A-5374-AA87-ACE2-AD741202F5DB}"/>
                </a:ext>
              </a:extLst>
            </p:cNvPr>
            <p:cNvSpPr/>
            <p:nvPr/>
          </p:nvSpPr>
          <p:spPr>
            <a:xfrm>
              <a:off x="6683433" y="1625593"/>
              <a:ext cx="200764" cy="2856759"/>
            </a:xfrm>
            <a:custGeom>
              <a:avLst/>
              <a:gdLst>
                <a:gd name="connsiteX0" fmla="*/ 0 w 191663"/>
                <a:gd name="connsiteY0" fmla="*/ 0 h 2852858"/>
                <a:gd name="connsiteX1" fmla="*/ 191663 w 191663"/>
                <a:gd name="connsiteY1" fmla="*/ 0 h 2852858"/>
                <a:gd name="connsiteX2" fmla="*/ 191663 w 191663"/>
                <a:gd name="connsiteY2" fmla="*/ 2852858 h 2852858"/>
                <a:gd name="connsiteX3" fmla="*/ 0 w 191663"/>
                <a:gd name="connsiteY3" fmla="*/ 2852858 h 2852858"/>
                <a:gd name="connsiteX4" fmla="*/ 0 w 191663"/>
                <a:gd name="connsiteY4" fmla="*/ 0 h 2852858"/>
                <a:gd name="connsiteX0" fmla="*/ 191663 w 283103"/>
                <a:gd name="connsiteY0" fmla="*/ 2852858 h 2852858"/>
                <a:gd name="connsiteX1" fmla="*/ 0 w 283103"/>
                <a:gd name="connsiteY1" fmla="*/ 2852858 h 2852858"/>
                <a:gd name="connsiteX2" fmla="*/ 0 w 283103"/>
                <a:gd name="connsiteY2" fmla="*/ 0 h 2852858"/>
                <a:gd name="connsiteX3" fmla="*/ 283103 w 283103"/>
                <a:gd name="connsiteY3" fmla="*/ 91440 h 2852858"/>
                <a:gd name="connsiteX0" fmla="*/ 191663 w 283103"/>
                <a:gd name="connsiteY0" fmla="*/ 2852858 h 2852858"/>
                <a:gd name="connsiteX1" fmla="*/ 0 w 283103"/>
                <a:gd name="connsiteY1" fmla="*/ 2852858 h 2852858"/>
                <a:gd name="connsiteX2" fmla="*/ 0 w 283103"/>
                <a:gd name="connsiteY2" fmla="*/ 0 h 2852858"/>
                <a:gd name="connsiteX3" fmla="*/ 283103 w 283103"/>
                <a:gd name="connsiteY3" fmla="*/ 91440 h 2852858"/>
                <a:gd name="connsiteX0" fmla="*/ 191663 w 200764"/>
                <a:gd name="connsiteY0" fmla="*/ 2856759 h 2856759"/>
                <a:gd name="connsiteX1" fmla="*/ 0 w 200764"/>
                <a:gd name="connsiteY1" fmla="*/ 2856759 h 2856759"/>
                <a:gd name="connsiteX2" fmla="*/ 0 w 200764"/>
                <a:gd name="connsiteY2" fmla="*/ 3901 h 2856759"/>
                <a:gd name="connsiteX3" fmla="*/ 200764 w 200764"/>
                <a:gd name="connsiteY3" fmla="*/ 0 h 285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64" h="2856759">
                  <a:moveTo>
                    <a:pt x="191663" y="2856759"/>
                  </a:moveTo>
                  <a:lnTo>
                    <a:pt x="0" y="2856759"/>
                  </a:lnTo>
                  <a:lnTo>
                    <a:pt x="0" y="3901"/>
                  </a:lnTo>
                  <a:lnTo>
                    <a:pt x="200764" y="0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667EB780-5D2A-ACBD-8FE0-F8CCFFF4A366}"/>
                </a:ext>
              </a:extLst>
            </p:cNvPr>
            <p:cNvCxnSpPr>
              <a:cxnSpLocks/>
            </p:cNvCxnSpPr>
            <p:nvPr/>
          </p:nvCxnSpPr>
          <p:spPr>
            <a:xfrm>
              <a:off x="6683433" y="2581057"/>
              <a:ext cx="20076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AAAEBD78-2FB9-FE79-07FA-B01ADFEDA019}"/>
                </a:ext>
              </a:extLst>
            </p:cNvPr>
            <p:cNvCxnSpPr>
              <a:cxnSpLocks/>
            </p:cNvCxnSpPr>
            <p:nvPr/>
          </p:nvCxnSpPr>
          <p:spPr>
            <a:xfrm>
              <a:off x="6683433" y="3537578"/>
              <a:ext cx="20076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191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LEMON MILK Bold</vt:lpstr>
      <vt:lpstr>Calibri Light</vt:lpstr>
      <vt:lpstr>Calibri</vt:lpstr>
      <vt:lpstr>Quicksand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37</cp:revision>
  <dcterms:created xsi:type="dcterms:W3CDTF">2020-11-09T05:08:51Z</dcterms:created>
  <dcterms:modified xsi:type="dcterms:W3CDTF">2022-08-29T20:49:36Z</dcterms:modified>
</cp:coreProperties>
</file>