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422"/>
    <a:srgbClr val="75300A"/>
    <a:srgbClr val="D8A377"/>
    <a:srgbClr val="BE7767"/>
    <a:srgbClr val="EAE0D8"/>
    <a:srgbClr val="9E528F"/>
    <a:srgbClr val="906ECF"/>
    <a:srgbClr val="D772BB"/>
    <a:srgbClr val="44611D"/>
    <a:srgbClr val="91C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076AE83-5DF2-2C43-F905-0C8A78CAB723}"/>
              </a:ext>
            </a:extLst>
          </p:cNvPr>
          <p:cNvGrpSpPr/>
          <p:nvPr/>
        </p:nvGrpSpPr>
        <p:grpSpPr>
          <a:xfrm>
            <a:off x="852889" y="399102"/>
            <a:ext cx="7406472" cy="5275570"/>
            <a:chOff x="933716" y="386095"/>
            <a:chExt cx="7406472" cy="52755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C7D1E3-D29D-E4A7-7EFE-D67EE2662930}"/>
                </a:ext>
              </a:extLst>
            </p:cNvPr>
            <p:cNvGrpSpPr/>
            <p:nvPr/>
          </p:nvGrpSpPr>
          <p:grpSpPr>
            <a:xfrm>
              <a:off x="933716" y="2183687"/>
              <a:ext cx="1706450" cy="1719278"/>
              <a:chOff x="933716" y="2183687"/>
              <a:chExt cx="1706450" cy="171927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AD706C1-4FAB-99A9-30F4-012EC599FB7A}"/>
                  </a:ext>
                </a:extLst>
              </p:cNvPr>
              <p:cNvSpPr/>
              <p:nvPr/>
            </p:nvSpPr>
            <p:spPr>
              <a:xfrm>
                <a:off x="1075383" y="2338765"/>
                <a:ext cx="1423115" cy="142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611D571-CB5C-C58B-E7C0-7B58A0367358}"/>
                  </a:ext>
                </a:extLst>
              </p:cNvPr>
              <p:cNvSpPr/>
              <p:nvPr/>
            </p:nvSpPr>
            <p:spPr>
              <a:xfrm>
                <a:off x="933716" y="2196565"/>
                <a:ext cx="1706450" cy="1706400"/>
              </a:xfrm>
              <a:prstGeom prst="ellipse">
                <a:avLst/>
              </a:prstGeom>
              <a:noFill/>
              <a:ln>
                <a:solidFill>
                  <a:srgbClr val="232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A1B3C5AC-EA73-00FC-608D-BA18C4208BE3}"/>
                  </a:ext>
                </a:extLst>
              </p:cNvPr>
              <p:cNvSpPr/>
              <p:nvPr/>
            </p:nvSpPr>
            <p:spPr>
              <a:xfrm>
                <a:off x="933716" y="2183687"/>
                <a:ext cx="1706400" cy="1706400"/>
              </a:xfrm>
              <a:prstGeom prst="arc">
                <a:avLst>
                  <a:gd name="adj1" fmla="val 10755435"/>
                  <a:gd name="adj2" fmla="val 16171751"/>
                </a:avLst>
              </a:prstGeom>
              <a:ln w="82550">
                <a:solidFill>
                  <a:srgbClr val="7530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CEB4150F-B8C7-702B-7987-6085F927646B}"/>
                  </a:ext>
                </a:extLst>
              </p:cNvPr>
              <p:cNvSpPr/>
              <p:nvPr/>
            </p:nvSpPr>
            <p:spPr>
              <a:xfrm>
                <a:off x="933716" y="2196565"/>
                <a:ext cx="1706400" cy="1706400"/>
              </a:xfrm>
              <a:prstGeom prst="arc">
                <a:avLst>
                  <a:gd name="adj1" fmla="val 2338889"/>
                  <a:gd name="adj2" fmla="val 5444456"/>
                </a:avLst>
              </a:prstGeom>
              <a:ln w="82550">
                <a:solidFill>
                  <a:srgbClr val="75300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CuadroTexto 191">
              <a:extLst>
                <a:ext uri="{FF2B5EF4-FFF2-40B4-BE49-F238E27FC236}">
                  <a16:creationId xmlns:a16="http://schemas.microsoft.com/office/drawing/2014/main" id="{1E28991E-9F31-4BE0-BAC0-68E1DA3E6944}"/>
                </a:ext>
              </a:extLst>
            </p:cNvPr>
            <p:cNvSpPr txBox="1"/>
            <p:nvPr/>
          </p:nvSpPr>
          <p:spPr>
            <a:xfrm>
              <a:off x="940896" y="4032287"/>
              <a:ext cx="1692040" cy="334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1100" dirty="0">
                  <a:latin typeface="LEMON MILK Bold" panose="00000800000000000000" pitchFamily="50" charset="0"/>
                </a:rPr>
                <a:t>TÍTULO</a:t>
              </a:r>
              <a:endParaRPr lang="es-CO" sz="1100" dirty="0">
                <a:latin typeface="LEMON MILK Bold" panose="00000800000000000000" pitchFamily="50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27A901-C372-5A7C-73BD-AF994274794E}"/>
                </a:ext>
              </a:extLst>
            </p:cNvPr>
            <p:cNvSpPr/>
            <p:nvPr/>
          </p:nvSpPr>
          <p:spPr>
            <a:xfrm>
              <a:off x="1202596" y="4386985"/>
              <a:ext cx="1170574" cy="170783"/>
            </a:xfrm>
            <a:prstGeom prst="roundRect">
              <a:avLst>
                <a:gd name="adj" fmla="val 50000"/>
              </a:avLst>
            </a:prstGeom>
            <a:solidFill>
              <a:srgbClr val="753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DCEF14-BCA8-1F20-D47E-6717DEE47678}"/>
                </a:ext>
              </a:extLst>
            </p:cNvPr>
            <p:cNvSpPr txBox="1"/>
            <p:nvPr/>
          </p:nvSpPr>
          <p:spPr>
            <a:xfrm>
              <a:off x="1416475" y="4275439"/>
              <a:ext cx="740882" cy="320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700" b="1" dirty="0">
                  <a:solidFill>
                    <a:schemeClr val="bg1"/>
                  </a:solidFill>
                  <a:latin typeface="LEMON MILK Light" panose="00000400000000000000" pitchFamily="50" charset="0"/>
                </a:rPr>
                <a:t>SUBTÍTULO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B242B0-9307-86A9-835F-CA2EF4DBE9D4}"/>
                </a:ext>
              </a:extLst>
            </p:cNvPr>
            <p:cNvGrpSpPr/>
            <p:nvPr/>
          </p:nvGrpSpPr>
          <p:grpSpPr>
            <a:xfrm>
              <a:off x="3392251" y="483801"/>
              <a:ext cx="2895572" cy="1350194"/>
              <a:chOff x="3392251" y="483801"/>
              <a:chExt cx="2895572" cy="135019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EE8E116-F169-6C66-BD60-2C8666E79B8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92251" y="483801"/>
                <a:ext cx="1340120" cy="1350194"/>
                <a:chOff x="933716" y="2183687"/>
                <a:chExt cx="1706450" cy="1719278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5A20182-C07F-361A-12E6-CAC5EB1C6809}"/>
                    </a:ext>
                  </a:extLst>
                </p:cNvPr>
                <p:cNvSpPr/>
                <p:nvPr/>
              </p:nvSpPr>
              <p:spPr>
                <a:xfrm>
                  <a:off x="1075383" y="2338765"/>
                  <a:ext cx="1423116" cy="142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7D453618-CC35-3E01-1D7F-DD43E4FFFD64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50" cy="1706400"/>
                </a:xfrm>
                <a:prstGeom prst="ellipse">
                  <a:avLst/>
                </a:prstGeom>
                <a:noFill/>
                <a:ln>
                  <a:solidFill>
                    <a:srgbClr val="2324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5E705417-90AD-9C3B-7586-D7680C921D63}"/>
                    </a:ext>
                  </a:extLst>
                </p:cNvPr>
                <p:cNvSpPr/>
                <p:nvPr/>
              </p:nvSpPr>
              <p:spPr>
                <a:xfrm>
                  <a:off x="933716" y="2183687"/>
                  <a:ext cx="1706400" cy="1706400"/>
                </a:xfrm>
                <a:prstGeom prst="arc">
                  <a:avLst>
                    <a:gd name="adj1" fmla="val 7218258"/>
                    <a:gd name="adj2" fmla="val 10734572"/>
                  </a:avLst>
                </a:prstGeom>
                <a:ln w="82550">
                  <a:solidFill>
                    <a:srgbClr val="BE77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524AD9E0-39DE-2B11-E0E9-021DFE0CBB7E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00" cy="1706400"/>
                </a:xfrm>
                <a:prstGeom prst="arc">
                  <a:avLst>
                    <a:gd name="adj1" fmla="val 17653920"/>
                    <a:gd name="adj2" fmla="val 20592886"/>
                  </a:avLst>
                </a:prstGeom>
                <a:ln w="82550">
                  <a:solidFill>
                    <a:srgbClr val="BE77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2" name="CuadroTexto 191">
                <a:extLst>
                  <a:ext uri="{FF2B5EF4-FFF2-40B4-BE49-F238E27FC236}">
                    <a16:creationId xmlns:a16="http://schemas.microsoft.com/office/drawing/2014/main" id="{006EF16D-A38A-1B36-1148-57650504B4F7}"/>
                  </a:ext>
                </a:extLst>
              </p:cNvPr>
              <p:cNvSpPr txBox="1"/>
              <p:nvPr/>
            </p:nvSpPr>
            <p:spPr>
              <a:xfrm>
                <a:off x="4320766" y="629606"/>
                <a:ext cx="1692040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100" dirty="0">
                    <a:latin typeface="LEMON MILK Bold" panose="00000800000000000000" pitchFamily="50" charset="0"/>
                  </a:rPr>
                  <a:t>TÍTULO</a:t>
                </a:r>
                <a:endParaRPr lang="es-CO" sz="1100" dirty="0">
                  <a:latin typeface="LEMON MILK Bold" panose="00000800000000000000" pitchFamily="50" charset="0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BD3B1B03-B701-6C65-F762-A03655980948}"/>
                  </a:ext>
                </a:extLst>
              </p:cNvPr>
              <p:cNvSpPr/>
              <p:nvPr/>
            </p:nvSpPr>
            <p:spPr>
              <a:xfrm>
                <a:off x="4892145" y="951455"/>
                <a:ext cx="925019" cy="142960"/>
              </a:xfrm>
              <a:prstGeom prst="roundRect">
                <a:avLst>
                  <a:gd name="adj" fmla="val 50000"/>
                </a:avLst>
              </a:prstGeom>
              <a:solidFill>
                <a:srgbClr val="BE77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EC875F-7DB0-0C50-3650-2B9B739D5DF6}"/>
                  </a:ext>
                </a:extLst>
              </p:cNvPr>
              <p:cNvSpPr txBox="1"/>
              <p:nvPr/>
            </p:nvSpPr>
            <p:spPr>
              <a:xfrm>
                <a:off x="4981347" y="826089"/>
                <a:ext cx="740882" cy="32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52" name="CuadroTexto 192">
                <a:extLst>
                  <a:ext uri="{FF2B5EF4-FFF2-40B4-BE49-F238E27FC236}">
                    <a16:creationId xmlns:a16="http://schemas.microsoft.com/office/drawing/2014/main" id="{68E9550A-23EE-565A-A62E-7E4B462E39DA}"/>
                  </a:ext>
                </a:extLst>
              </p:cNvPr>
              <p:cNvSpPr txBox="1"/>
              <p:nvPr/>
            </p:nvSpPr>
            <p:spPr>
              <a:xfrm>
                <a:off x="4598000" y="1169947"/>
                <a:ext cx="168982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9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9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5DA8B93-98A1-C1EB-45CC-B7C8705FC0CF}"/>
                </a:ext>
              </a:extLst>
            </p:cNvPr>
            <p:cNvGrpSpPr/>
            <p:nvPr/>
          </p:nvGrpSpPr>
          <p:grpSpPr>
            <a:xfrm>
              <a:off x="3392251" y="4225496"/>
              <a:ext cx="2895572" cy="1350194"/>
              <a:chOff x="3392251" y="483801"/>
              <a:chExt cx="2895572" cy="135019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A66A284-4B19-B410-69E0-390EB6E1F20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92251" y="483801"/>
                <a:ext cx="1340120" cy="1350194"/>
                <a:chOff x="933716" y="2183687"/>
                <a:chExt cx="1706450" cy="1719278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518E11E-7D00-FF01-0257-29D72A3C5406}"/>
                    </a:ext>
                  </a:extLst>
                </p:cNvPr>
                <p:cNvSpPr/>
                <p:nvPr/>
              </p:nvSpPr>
              <p:spPr>
                <a:xfrm>
                  <a:off x="1075383" y="2338765"/>
                  <a:ext cx="1423116" cy="142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232E8D17-3303-251B-D6FA-D4A9733482E3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50" cy="1706400"/>
                </a:xfrm>
                <a:prstGeom prst="ellipse">
                  <a:avLst/>
                </a:prstGeom>
                <a:noFill/>
                <a:ln>
                  <a:solidFill>
                    <a:srgbClr val="2324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7FA67414-FF1B-491C-894B-8FB6CAB7F0A7}"/>
                    </a:ext>
                  </a:extLst>
                </p:cNvPr>
                <p:cNvSpPr/>
                <p:nvPr/>
              </p:nvSpPr>
              <p:spPr>
                <a:xfrm>
                  <a:off x="933716" y="2183687"/>
                  <a:ext cx="1706400" cy="1706400"/>
                </a:xfrm>
                <a:prstGeom prst="arc">
                  <a:avLst>
                    <a:gd name="adj1" fmla="val 7218258"/>
                    <a:gd name="adj2" fmla="val 10734572"/>
                  </a:avLst>
                </a:prstGeom>
                <a:ln w="82550">
                  <a:solidFill>
                    <a:srgbClr val="BE77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Arc 34">
                  <a:extLst>
                    <a:ext uri="{FF2B5EF4-FFF2-40B4-BE49-F238E27FC236}">
                      <a16:creationId xmlns:a16="http://schemas.microsoft.com/office/drawing/2014/main" id="{4DC6C875-A86D-85F5-2AA3-102F98B3D2E6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00" cy="1706400"/>
                </a:xfrm>
                <a:prstGeom prst="arc">
                  <a:avLst>
                    <a:gd name="adj1" fmla="val 17653920"/>
                    <a:gd name="adj2" fmla="val 20592886"/>
                  </a:avLst>
                </a:prstGeom>
                <a:ln w="82550">
                  <a:solidFill>
                    <a:srgbClr val="BE77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8" name="CuadroTexto 191">
                <a:extLst>
                  <a:ext uri="{FF2B5EF4-FFF2-40B4-BE49-F238E27FC236}">
                    <a16:creationId xmlns:a16="http://schemas.microsoft.com/office/drawing/2014/main" id="{F33B47D4-5C09-FAE5-2305-79EE9BADA52A}"/>
                  </a:ext>
                </a:extLst>
              </p:cNvPr>
              <p:cNvSpPr txBox="1"/>
              <p:nvPr/>
            </p:nvSpPr>
            <p:spPr>
              <a:xfrm>
                <a:off x="4320766" y="629606"/>
                <a:ext cx="1692040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100" dirty="0">
                    <a:latin typeface="LEMON MILK Bold" panose="00000800000000000000" pitchFamily="50" charset="0"/>
                  </a:rPr>
                  <a:t>TÍTULO</a:t>
                </a:r>
                <a:endParaRPr lang="es-CO" sz="1100" dirty="0">
                  <a:latin typeface="LEMON MILK Bold" panose="00000800000000000000" pitchFamily="50" charset="0"/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4A8C1C87-1ADB-45EA-DE1C-43791D83285E}"/>
                  </a:ext>
                </a:extLst>
              </p:cNvPr>
              <p:cNvSpPr/>
              <p:nvPr/>
            </p:nvSpPr>
            <p:spPr>
              <a:xfrm>
                <a:off x="4892145" y="951455"/>
                <a:ext cx="925019" cy="142960"/>
              </a:xfrm>
              <a:prstGeom prst="roundRect">
                <a:avLst>
                  <a:gd name="adj" fmla="val 50000"/>
                </a:avLst>
              </a:prstGeom>
              <a:solidFill>
                <a:srgbClr val="BE77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F14DE2-0709-B2AC-0FF6-B8DB34AFF72C}"/>
                  </a:ext>
                </a:extLst>
              </p:cNvPr>
              <p:cNvSpPr txBox="1"/>
              <p:nvPr/>
            </p:nvSpPr>
            <p:spPr>
              <a:xfrm>
                <a:off x="4981347" y="826089"/>
                <a:ext cx="740882" cy="32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b="1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31" name="CuadroTexto 192">
                <a:extLst>
                  <a:ext uri="{FF2B5EF4-FFF2-40B4-BE49-F238E27FC236}">
                    <a16:creationId xmlns:a16="http://schemas.microsoft.com/office/drawing/2014/main" id="{D4030D67-9C7F-C2EC-B34F-CBAD719CDCE5}"/>
                  </a:ext>
                </a:extLst>
              </p:cNvPr>
              <p:cNvSpPr txBox="1"/>
              <p:nvPr/>
            </p:nvSpPr>
            <p:spPr>
              <a:xfrm>
                <a:off x="4598000" y="1169947"/>
                <a:ext cx="168982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9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9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E1BE3A6-F0FA-99E3-16BC-3A85CE967B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92251" y="2349592"/>
              <a:ext cx="1340120" cy="1350194"/>
              <a:chOff x="933716" y="2183687"/>
              <a:chExt cx="1706450" cy="171927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15C9A41-1DD3-0AC7-B504-9BD8C4C5AB2D}"/>
                  </a:ext>
                </a:extLst>
              </p:cNvPr>
              <p:cNvSpPr/>
              <p:nvPr/>
            </p:nvSpPr>
            <p:spPr>
              <a:xfrm>
                <a:off x="1075383" y="2338765"/>
                <a:ext cx="1423116" cy="142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7BDCADE-99C9-FB1B-C95E-7FDDC10A9A32}"/>
                  </a:ext>
                </a:extLst>
              </p:cNvPr>
              <p:cNvSpPr/>
              <p:nvPr/>
            </p:nvSpPr>
            <p:spPr>
              <a:xfrm>
                <a:off x="933716" y="2196565"/>
                <a:ext cx="1706450" cy="1706400"/>
              </a:xfrm>
              <a:prstGeom prst="ellipse">
                <a:avLst/>
              </a:prstGeom>
              <a:noFill/>
              <a:ln>
                <a:solidFill>
                  <a:srgbClr val="232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7F646D1F-B8CF-BB4C-F829-2C23CD6F83F6}"/>
                  </a:ext>
                </a:extLst>
              </p:cNvPr>
              <p:cNvSpPr/>
              <p:nvPr/>
            </p:nvSpPr>
            <p:spPr>
              <a:xfrm>
                <a:off x="933716" y="2183687"/>
                <a:ext cx="1706400" cy="1706400"/>
              </a:xfrm>
              <a:prstGeom prst="arc">
                <a:avLst>
                  <a:gd name="adj1" fmla="val 7218258"/>
                  <a:gd name="adj2" fmla="val 10734572"/>
                </a:avLst>
              </a:prstGeom>
              <a:ln w="82550">
                <a:solidFill>
                  <a:srgbClr val="BE77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99FBE69A-3B2D-70BE-1CAD-D597D7B24223}"/>
                  </a:ext>
                </a:extLst>
              </p:cNvPr>
              <p:cNvSpPr/>
              <p:nvPr/>
            </p:nvSpPr>
            <p:spPr>
              <a:xfrm>
                <a:off x="933716" y="2196565"/>
                <a:ext cx="1706400" cy="1706400"/>
              </a:xfrm>
              <a:prstGeom prst="arc">
                <a:avLst>
                  <a:gd name="adj1" fmla="val 17653920"/>
                  <a:gd name="adj2" fmla="val 20592886"/>
                </a:avLst>
              </a:prstGeom>
              <a:ln w="82550">
                <a:solidFill>
                  <a:srgbClr val="BE77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CuadroTexto 191">
              <a:extLst>
                <a:ext uri="{FF2B5EF4-FFF2-40B4-BE49-F238E27FC236}">
                  <a16:creationId xmlns:a16="http://schemas.microsoft.com/office/drawing/2014/main" id="{7D8A5C4E-D086-5A5A-0CC3-67BB9F809733}"/>
                </a:ext>
              </a:extLst>
            </p:cNvPr>
            <p:cNvSpPr txBox="1"/>
            <p:nvPr/>
          </p:nvSpPr>
          <p:spPr>
            <a:xfrm>
              <a:off x="4320766" y="2495397"/>
              <a:ext cx="1692040" cy="334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1100" dirty="0">
                  <a:latin typeface="LEMON MILK Bold" panose="00000800000000000000" pitchFamily="50" charset="0"/>
                </a:rPr>
                <a:t>TÍTULO</a:t>
              </a:r>
              <a:endParaRPr lang="es-CO" sz="1100" dirty="0">
                <a:latin typeface="LEMON MILK Bold" panose="00000800000000000000" pitchFamily="50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14194B4-9E22-299B-330F-48711B294E14}"/>
                </a:ext>
              </a:extLst>
            </p:cNvPr>
            <p:cNvSpPr/>
            <p:nvPr/>
          </p:nvSpPr>
          <p:spPr>
            <a:xfrm>
              <a:off x="4892145" y="2817246"/>
              <a:ext cx="925019" cy="142960"/>
            </a:xfrm>
            <a:prstGeom prst="roundRect">
              <a:avLst>
                <a:gd name="adj" fmla="val 50000"/>
              </a:avLst>
            </a:prstGeom>
            <a:solidFill>
              <a:srgbClr val="BE7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C3C28F-E7CF-3B25-5A85-6E89BD9A6DF6}"/>
                </a:ext>
              </a:extLst>
            </p:cNvPr>
            <p:cNvSpPr txBox="1"/>
            <p:nvPr/>
          </p:nvSpPr>
          <p:spPr>
            <a:xfrm>
              <a:off x="4981347" y="2691880"/>
              <a:ext cx="740882" cy="320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700" b="1" dirty="0">
                  <a:solidFill>
                    <a:schemeClr val="bg1"/>
                  </a:solidFill>
                  <a:latin typeface="LEMON MILK Light" panose="00000400000000000000" pitchFamily="50" charset="0"/>
                </a:rPr>
                <a:t>SUBTÍTULO</a:t>
              </a:r>
            </a:p>
          </p:txBody>
        </p:sp>
        <p:sp>
          <p:nvSpPr>
            <p:cNvPr id="41" name="CuadroTexto 192">
              <a:extLst>
                <a:ext uri="{FF2B5EF4-FFF2-40B4-BE49-F238E27FC236}">
                  <a16:creationId xmlns:a16="http://schemas.microsoft.com/office/drawing/2014/main" id="{F5013855-E073-E168-FFB5-4C761B71FB8D}"/>
                </a:ext>
              </a:extLst>
            </p:cNvPr>
            <p:cNvSpPr txBox="1"/>
            <p:nvPr/>
          </p:nvSpPr>
          <p:spPr>
            <a:xfrm>
              <a:off x="4598000" y="3035738"/>
              <a:ext cx="168982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s-ES" sz="900" dirty="0">
                  <a:solidFill>
                    <a:sysClr val="windowText" lastClr="000000"/>
                  </a:solidFill>
                  <a:latin typeface="Quicksand" pitchFamily="2" charset="0"/>
                </a:rPr>
                <a:t>Escribe texto aquí. Escribe texto aquí. Escribe texto aquí. </a:t>
              </a:r>
              <a:endParaRPr lang="es-CO" sz="900" dirty="0">
                <a:solidFill>
                  <a:sysClr val="windowText" lastClr="000000"/>
                </a:solidFill>
                <a:latin typeface="Quicksand" pitchFamily="2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68B0CA7-707E-77C5-36D5-7726ADD3FC0E}"/>
                </a:ext>
              </a:extLst>
            </p:cNvPr>
            <p:cNvSpPr/>
            <p:nvPr/>
          </p:nvSpPr>
          <p:spPr>
            <a:xfrm>
              <a:off x="2904136" y="1169947"/>
              <a:ext cx="244547" cy="3741695"/>
            </a:xfrm>
            <a:custGeom>
              <a:avLst/>
              <a:gdLst>
                <a:gd name="connsiteX0" fmla="*/ 0 w 239139"/>
                <a:gd name="connsiteY0" fmla="*/ 0 h 3741695"/>
                <a:gd name="connsiteX1" fmla="*/ 239139 w 239139"/>
                <a:gd name="connsiteY1" fmla="*/ 0 h 3741695"/>
                <a:gd name="connsiteX2" fmla="*/ 239139 w 239139"/>
                <a:gd name="connsiteY2" fmla="*/ 3741695 h 3741695"/>
                <a:gd name="connsiteX3" fmla="*/ 0 w 239139"/>
                <a:gd name="connsiteY3" fmla="*/ 3741695 h 3741695"/>
                <a:gd name="connsiteX4" fmla="*/ 0 w 239139"/>
                <a:gd name="connsiteY4" fmla="*/ 0 h 3741695"/>
                <a:gd name="connsiteX0" fmla="*/ 239139 w 330579"/>
                <a:gd name="connsiteY0" fmla="*/ 3741695 h 3741695"/>
                <a:gd name="connsiteX1" fmla="*/ 0 w 330579"/>
                <a:gd name="connsiteY1" fmla="*/ 3741695 h 3741695"/>
                <a:gd name="connsiteX2" fmla="*/ 0 w 330579"/>
                <a:gd name="connsiteY2" fmla="*/ 0 h 3741695"/>
                <a:gd name="connsiteX3" fmla="*/ 330579 w 330579"/>
                <a:gd name="connsiteY3" fmla="*/ 91440 h 3741695"/>
                <a:gd name="connsiteX0" fmla="*/ 239139 w 330579"/>
                <a:gd name="connsiteY0" fmla="*/ 3741695 h 3741695"/>
                <a:gd name="connsiteX1" fmla="*/ 0 w 330579"/>
                <a:gd name="connsiteY1" fmla="*/ 3741695 h 3741695"/>
                <a:gd name="connsiteX2" fmla="*/ 0 w 330579"/>
                <a:gd name="connsiteY2" fmla="*/ 0 h 3741695"/>
                <a:gd name="connsiteX3" fmla="*/ 330579 w 330579"/>
                <a:gd name="connsiteY3" fmla="*/ 91440 h 3741695"/>
                <a:gd name="connsiteX0" fmla="*/ 239139 w 244547"/>
                <a:gd name="connsiteY0" fmla="*/ 3741695 h 3741695"/>
                <a:gd name="connsiteX1" fmla="*/ 0 w 244547"/>
                <a:gd name="connsiteY1" fmla="*/ 3741695 h 3741695"/>
                <a:gd name="connsiteX2" fmla="*/ 0 w 244547"/>
                <a:gd name="connsiteY2" fmla="*/ 0 h 3741695"/>
                <a:gd name="connsiteX3" fmla="*/ 244547 w 244547"/>
                <a:gd name="connsiteY3" fmla="*/ 2950 h 3741695"/>
                <a:gd name="connsiteX0" fmla="*/ 239139 w 244547"/>
                <a:gd name="connsiteY0" fmla="*/ 3741695 h 3741695"/>
                <a:gd name="connsiteX1" fmla="*/ 0 w 244547"/>
                <a:gd name="connsiteY1" fmla="*/ 3741695 h 3741695"/>
                <a:gd name="connsiteX2" fmla="*/ 0 w 244547"/>
                <a:gd name="connsiteY2" fmla="*/ 0 h 3741695"/>
                <a:gd name="connsiteX3" fmla="*/ 244547 w 244547"/>
                <a:gd name="connsiteY3" fmla="*/ 5408 h 3741695"/>
                <a:gd name="connsiteX0" fmla="*/ 239139 w 244547"/>
                <a:gd name="connsiteY0" fmla="*/ 3741695 h 3741695"/>
                <a:gd name="connsiteX1" fmla="*/ 0 w 244547"/>
                <a:gd name="connsiteY1" fmla="*/ 3741695 h 3741695"/>
                <a:gd name="connsiteX2" fmla="*/ 0 w 244547"/>
                <a:gd name="connsiteY2" fmla="*/ 0 h 3741695"/>
                <a:gd name="connsiteX3" fmla="*/ 244547 w 244547"/>
                <a:gd name="connsiteY3" fmla="*/ 2950 h 37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547" h="3741695">
                  <a:moveTo>
                    <a:pt x="239139" y="3741695"/>
                  </a:moveTo>
                  <a:lnTo>
                    <a:pt x="0" y="3741695"/>
                  </a:lnTo>
                  <a:lnTo>
                    <a:pt x="0" y="0"/>
                  </a:lnTo>
                  <a:lnTo>
                    <a:pt x="244547" y="2950"/>
                  </a:lnTo>
                </a:path>
              </a:pathLst>
            </a:custGeom>
            <a:noFill/>
            <a:ln>
              <a:solidFill>
                <a:srgbClr val="232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C4FB362-9269-3455-3BE4-5DFA1CE15CA2}"/>
                </a:ext>
              </a:extLst>
            </p:cNvPr>
            <p:cNvCxnSpPr/>
            <p:nvPr/>
          </p:nvCxnSpPr>
          <p:spPr>
            <a:xfrm>
              <a:off x="2730631" y="3048306"/>
              <a:ext cx="418052" cy="0"/>
            </a:xfrm>
            <a:prstGeom prst="line">
              <a:avLst/>
            </a:prstGeom>
            <a:ln w="12700">
              <a:solidFill>
                <a:srgbClr val="2324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285825D-8445-8994-4797-9B1E004B3A5F}"/>
                </a:ext>
              </a:extLst>
            </p:cNvPr>
            <p:cNvGrpSpPr/>
            <p:nvPr/>
          </p:nvGrpSpPr>
          <p:grpSpPr>
            <a:xfrm>
              <a:off x="6041198" y="386095"/>
              <a:ext cx="2298990" cy="1532451"/>
              <a:chOff x="6041198" y="386095"/>
              <a:chExt cx="2298990" cy="153245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FBBF652-0E8B-D972-6AFA-1B96CD91204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5071" y="422504"/>
                <a:ext cx="674499" cy="679570"/>
                <a:chOff x="933716" y="2183687"/>
                <a:chExt cx="1706450" cy="1719278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FD21C14-E30E-945D-B23F-E242CB4DD60C}"/>
                    </a:ext>
                  </a:extLst>
                </p:cNvPr>
                <p:cNvSpPr/>
                <p:nvPr/>
              </p:nvSpPr>
              <p:spPr>
                <a:xfrm>
                  <a:off x="1075383" y="2338765"/>
                  <a:ext cx="1423115" cy="142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AFC0787-44F7-89A9-2404-33310A4F6F05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50" cy="1706400"/>
                </a:xfrm>
                <a:prstGeom prst="ellipse">
                  <a:avLst/>
                </a:prstGeom>
                <a:noFill/>
                <a:ln>
                  <a:solidFill>
                    <a:srgbClr val="2324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91C2A58A-AD6E-7C70-060B-E3981B1F0C92}"/>
                    </a:ext>
                  </a:extLst>
                </p:cNvPr>
                <p:cNvSpPr/>
                <p:nvPr/>
              </p:nvSpPr>
              <p:spPr>
                <a:xfrm>
                  <a:off x="933716" y="2183687"/>
                  <a:ext cx="1706400" cy="1706400"/>
                </a:xfrm>
                <a:prstGeom prst="arc">
                  <a:avLst>
                    <a:gd name="adj1" fmla="val 13053522"/>
                    <a:gd name="adj2" fmla="val 15842959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1EDB0094-D0F1-5C48-6A40-4AE9F59CFB69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00" cy="1706400"/>
                </a:xfrm>
                <a:prstGeom prst="arc">
                  <a:avLst>
                    <a:gd name="adj1" fmla="val 2435079"/>
                    <a:gd name="adj2" fmla="val 6073937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1058AEB-0551-BC92-2897-77E2B96FA507}"/>
                  </a:ext>
                </a:extLst>
              </p:cNvPr>
              <p:cNvGrpSpPr/>
              <p:nvPr/>
            </p:nvGrpSpPr>
            <p:grpSpPr>
              <a:xfrm>
                <a:off x="6041198" y="770489"/>
                <a:ext cx="365725" cy="792000"/>
                <a:chOff x="6041198" y="770489"/>
                <a:chExt cx="365725" cy="792000"/>
              </a:xfrm>
            </p:grpSpPr>
            <p:sp>
              <p:nvSpPr>
                <p:cNvPr id="49" name="Rectangle 45">
                  <a:extLst>
                    <a:ext uri="{FF2B5EF4-FFF2-40B4-BE49-F238E27FC236}">
                      <a16:creationId xmlns:a16="http://schemas.microsoft.com/office/drawing/2014/main" id="{3A62D720-9443-0962-0F57-97636C7E16FE}"/>
                    </a:ext>
                  </a:extLst>
                </p:cNvPr>
                <p:cNvSpPr/>
                <p:nvPr/>
              </p:nvSpPr>
              <p:spPr>
                <a:xfrm>
                  <a:off x="6262923" y="770489"/>
                  <a:ext cx="144000" cy="792000"/>
                </a:xfrm>
                <a:custGeom>
                  <a:avLst/>
                  <a:gdLst>
                    <a:gd name="connsiteX0" fmla="*/ 0 w 239139"/>
                    <a:gd name="connsiteY0" fmla="*/ 0 h 3741695"/>
                    <a:gd name="connsiteX1" fmla="*/ 239139 w 239139"/>
                    <a:gd name="connsiteY1" fmla="*/ 0 h 3741695"/>
                    <a:gd name="connsiteX2" fmla="*/ 239139 w 239139"/>
                    <a:gd name="connsiteY2" fmla="*/ 3741695 h 3741695"/>
                    <a:gd name="connsiteX3" fmla="*/ 0 w 239139"/>
                    <a:gd name="connsiteY3" fmla="*/ 3741695 h 3741695"/>
                    <a:gd name="connsiteX4" fmla="*/ 0 w 239139"/>
                    <a:gd name="connsiteY4" fmla="*/ 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5408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547" h="3741695">
                      <a:moveTo>
                        <a:pt x="239139" y="3741695"/>
                      </a:moveTo>
                      <a:lnTo>
                        <a:pt x="0" y="3741695"/>
                      </a:lnTo>
                      <a:lnTo>
                        <a:pt x="0" y="0"/>
                      </a:lnTo>
                      <a:lnTo>
                        <a:pt x="244547" y="2950"/>
                      </a:lnTo>
                    </a:path>
                  </a:pathLst>
                </a:custGeom>
                <a:noFill/>
                <a:ln>
                  <a:solidFill>
                    <a:srgbClr val="2324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5E3CC95D-654A-4157-A06D-6B1AF89D8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41198" y="1169947"/>
                  <a:ext cx="221725" cy="0"/>
                </a:xfrm>
                <a:prstGeom prst="line">
                  <a:avLst/>
                </a:prstGeom>
                <a:ln w="12700">
                  <a:solidFill>
                    <a:srgbClr val="2324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2338458-74F1-ABAE-2A20-4B39954A65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5051" y="1230272"/>
                <a:ext cx="674499" cy="679570"/>
                <a:chOff x="933716" y="2183687"/>
                <a:chExt cx="1706450" cy="1719278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DEA2E36A-D9E1-A373-B33A-E9C3A6D1C0DC}"/>
                    </a:ext>
                  </a:extLst>
                </p:cNvPr>
                <p:cNvSpPr/>
                <p:nvPr/>
              </p:nvSpPr>
              <p:spPr>
                <a:xfrm>
                  <a:off x="1075383" y="2338765"/>
                  <a:ext cx="1423115" cy="142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F08F95E-75B1-79E5-B21D-EB8F7E9F36D5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50" cy="1706400"/>
                </a:xfrm>
                <a:prstGeom prst="ellipse">
                  <a:avLst/>
                </a:prstGeom>
                <a:noFill/>
                <a:ln>
                  <a:solidFill>
                    <a:srgbClr val="2324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id="{0F37947E-73A5-87F7-FB55-FF27FB064B24}"/>
                    </a:ext>
                  </a:extLst>
                </p:cNvPr>
                <p:cNvSpPr/>
                <p:nvPr/>
              </p:nvSpPr>
              <p:spPr>
                <a:xfrm>
                  <a:off x="933716" y="2183687"/>
                  <a:ext cx="1706400" cy="1706400"/>
                </a:xfrm>
                <a:prstGeom prst="arc">
                  <a:avLst>
                    <a:gd name="adj1" fmla="val 13053522"/>
                    <a:gd name="adj2" fmla="val 15842959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206E4AFC-E29E-404F-DF3D-5788EC304606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00" cy="1706400"/>
                </a:xfrm>
                <a:prstGeom prst="arc">
                  <a:avLst>
                    <a:gd name="adj1" fmla="val 2435079"/>
                    <a:gd name="adj2" fmla="val 6073937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4D8353D6-CFC2-7B22-9B8C-F53ADF60CA99}"/>
                  </a:ext>
                </a:extLst>
              </p:cNvPr>
              <p:cNvGrpSpPr/>
              <p:nvPr/>
            </p:nvGrpSpPr>
            <p:grpSpPr>
              <a:xfrm>
                <a:off x="7265541" y="386095"/>
                <a:ext cx="1073876" cy="719109"/>
                <a:chOff x="7265541" y="386095"/>
                <a:chExt cx="1073876" cy="719109"/>
              </a:xfrm>
            </p:grpSpPr>
            <p:sp>
              <p:nvSpPr>
                <p:cNvPr id="60" name="CuadroTexto 191">
                  <a:extLst>
                    <a:ext uri="{FF2B5EF4-FFF2-40B4-BE49-F238E27FC236}">
                      <a16:creationId xmlns:a16="http://schemas.microsoft.com/office/drawing/2014/main" id="{41AE7705-770E-3BF5-6708-8AAB9C837771}"/>
                    </a:ext>
                  </a:extLst>
                </p:cNvPr>
                <p:cNvSpPr txBox="1"/>
                <p:nvPr/>
              </p:nvSpPr>
              <p:spPr>
                <a:xfrm>
                  <a:off x="7265541" y="386095"/>
                  <a:ext cx="887918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s-ES" sz="700" dirty="0">
                      <a:latin typeface="LEMON MILK Bold" panose="00000800000000000000" pitchFamily="50" charset="0"/>
                    </a:rPr>
                    <a:t>TÍTULO</a:t>
                  </a:r>
                  <a:endParaRPr lang="es-CO" sz="700" dirty="0"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BDA4819D-41F4-F269-4CA9-770F2A255BF7}"/>
                    </a:ext>
                  </a:extLst>
                </p:cNvPr>
                <p:cNvSpPr/>
                <p:nvPr/>
              </p:nvSpPr>
              <p:spPr>
                <a:xfrm>
                  <a:off x="7369306" y="684504"/>
                  <a:ext cx="607716" cy="947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8A3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D789EDF-46D4-AC83-ECB1-6349262DF23F}"/>
                    </a:ext>
                  </a:extLst>
                </p:cNvPr>
                <p:cNvSpPr txBox="1"/>
                <p:nvPr/>
              </p:nvSpPr>
              <p:spPr>
                <a:xfrm>
                  <a:off x="7302723" y="520171"/>
                  <a:ext cx="740882" cy="305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500" b="1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  <p:sp>
              <p:nvSpPr>
                <p:cNvPr id="63" name="CuadroTexto 192">
                  <a:extLst>
                    <a:ext uri="{FF2B5EF4-FFF2-40B4-BE49-F238E27FC236}">
                      <a16:creationId xmlns:a16="http://schemas.microsoft.com/office/drawing/2014/main" id="{F955CC68-3D36-6073-B165-F104E14156D1}"/>
                    </a:ext>
                  </a:extLst>
                </p:cNvPr>
                <p:cNvSpPr txBox="1"/>
                <p:nvPr/>
              </p:nvSpPr>
              <p:spPr>
                <a:xfrm>
                  <a:off x="7266312" y="782039"/>
                  <a:ext cx="1073105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6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6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156286B1-0A18-1CE9-7B86-816A6687273D}"/>
                  </a:ext>
                </a:extLst>
              </p:cNvPr>
              <p:cNvGrpSpPr/>
              <p:nvPr/>
            </p:nvGrpSpPr>
            <p:grpSpPr>
              <a:xfrm>
                <a:off x="7266312" y="1199437"/>
                <a:ext cx="1073876" cy="719109"/>
                <a:chOff x="7265541" y="386095"/>
                <a:chExt cx="1073876" cy="719109"/>
              </a:xfrm>
            </p:grpSpPr>
            <p:sp>
              <p:nvSpPr>
                <p:cNvPr id="130" name="CuadroTexto 191">
                  <a:extLst>
                    <a:ext uri="{FF2B5EF4-FFF2-40B4-BE49-F238E27FC236}">
                      <a16:creationId xmlns:a16="http://schemas.microsoft.com/office/drawing/2014/main" id="{DA7CAE0B-FC6C-02BB-62D0-830AD53ABC9D}"/>
                    </a:ext>
                  </a:extLst>
                </p:cNvPr>
                <p:cNvSpPr txBox="1"/>
                <p:nvPr/>
              </p:nvSpPr>
              <p:spPr>
                <a:xfrm>
                  <a:off x="7265541" y="386095"/>
                  <a:ext cx="887918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s-ES" sz="700" dirty="0">
                      <a:latin typeface="LEMON MILK Bold" panose="00000800000000000000" pitchFamily="50" charset="0"/>
                    </a:rPr>
                    <a:t>TÍTULO</a:t>
                  </a:r>
                  <a:endParaRPr lang="es-CO" sz="700" dirty="0"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464FD8E2-AC07-9742-D905-38AB947CC0F2}"/>
                    </a:ext>
                  </a:extLst>
                </p:cNvPr>
                <p:cNvSpPr/>
                <p:nvPr/>
              </p:nvSpPr>
              <p:spPr>
                <a:xfrm>
                  <a:off x="7369306" y="684504"/>
                  <a:ext cx="607716" cy="947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8A3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C49E0582-E785-A932-450A-105F6C1839B5}"/>
                    </a:ext>
                  </a:extLst>
                </p:cNvPr>
                <p:cNvSpPr txBox="1"/>
                <p:nvPr/>
              </p:nvSpPr>
              <p:spPr>
                <a:xfrm>
                  <a:off x="7302723" y="520171"/>
                  <a:ext cx="740882" cy="305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500" b="1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  <p:sp>
              <p:nvSpPr>
                <p:cNvPr id="133" name="CuadroTexto 192">
                  <a:extLst>
                    <a:ext uri="{FF2B5EF4-FFF2-40B4-BE49-F238E27FC236}">
                      <a16:creationId xmlns:a16="http://schemas.microsoft.com/office/drawing/2014/main" id="{AD2120BF-1351-BCE7-AE8C-C3B0F1B693DE}"/>
                    </a:ext>
                  </a:extLst>
                </p:cNvPr>
                <p:cNvSpPr txBox="1"/>
                <p:nvPr/>
              </p:nvSpPr>
              <p:spPr>
                <a:xfrm>
                  <a:off x="7266312" y="782039"/>
                  <a:ext cx="1073105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6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6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D7859EB-9504-AF84-4F12-63F91E416922}"/>
                </a:ext>
              </a:extLst>
            </p:cNvPr>
            <p:cNvGrpSpPr/>
            <p:nvPr/>
          </p:nvGrpSpPr>
          <p:grpSpPr>
            <a:xfrm>
              <a:off x="6040427" y="2253406"/>
              <a:ext cx="2298990" cy="1532451"/>
              <a:chOff x="6041198" y="386095"/>
              <a:chExt cx="2298990" cy="153245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B9D3CCD1-20AE-C91B-44C8-64A4A4EB1B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5071" y="422504"/>
                <a:ext cx="674499" cy="679570"/>
                <a:chOff x="933716" y="2183687"/>
                <a:chExt cx="1706450" cy="1719278"/>
              </a:xfrm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159E999D-B9ED-180B-5FE9-E6A4153964A0}"/>
                    </a:ext>
                  </a:extLst>
                </p:cNvPr>
                <p:cNvSpPr/>
                <p:nvPr/>
              </p:nvSpPr>
              <p:spPr>
                <a:xfrm>
                  <a:off x="1075383" y="2338765"/>
                  <a:ext cx="1423115" cy="142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B3303961-4704-71B3-54B5-018AA11FC57A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50" cy="1706400"/>
                </a:xfrm>
                <a:prstGeom prst="ellipse">
                  <a:avLst/>
                </a:prstGeom>
                <a:noFill/>
                <a:ln>
                  <a:solidFill>
                    <a:srgbClr val="2324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Arc 156">
                  <a:extLst>
                    <a:ext uri="{FF2B5EF4-FFF2-40B4-BE49-F238E27FC236}">
                      <a16:creationId xmlns:a16="http://schemas.microsoft.com/office/drawing/2014/main" id="{EC46C971-94ED-D39A-2030-BA2D4E7786D5}"/>
                    </a:ext>
                  </a:extLst>
                </p:cNvPr>
                <p:cNvSpPr/>
                <p:nvPr/>
              </p:nvSpPr>
              <p:spPr>
                <a:xfrm>
                  <a:off x="933716" y="2183687"/>
                  <a:ext cx="1706400" cy="1706400"/>
                </a:xfrm>
                <a:prstGeom prst="arc">
                  <a:avLst>
                    <a:gd name="adj1" fmla="val 13053522"/>
                    <a:gd name="adj2" fmla="val 15842959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Arc 157">
                  <a:extLst>
                    <a:ext uri="{FF2B5EF4-FFF2-40B4-BE49-F238E27FC236}">
                      <a16:creationId xmlns:a16="http://schemas.microsoft.com/office/drawing/2014/main" id="{02CC9815-5E9B-C150-111A-EBBEA7E95552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00" cy="1706400"/>
                </a:xfrm>
                <a:prstGeom prst="arc">
                  <a:avLst>
                    <a:gd name="adj1" fmla="val 2435079"/>
                    <a:gd name="adj2" fmla="val 6073937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BFA3CB9D-2C72-D423-EFD8-268B216C6FBD}"/>
                  </a:ext>
                </a:extLst>
              </p:cNvPr>
              <p:cNvGrpSpPr/>
              <p:nvPr/>
            </p:nvGrpSpPr>
            <p:grpSpPr>
              <a:xfrm>
                <a:off x="6041198" y="770489"/>
                <a:ext cx="365725" cy="792000"/>
                <a:chOff x="6041198" y="770489"/>
                <a:chExt cx="365725" cy="792000"/>
              </a:xfrm>
            </p:grpSpPr>
            <p:sp>
              <p:nvSpPr>
                <p:cNvPr id="153" name="Rectangle 45">
                  <a:extLst>
                    <a:ext uri="{FF2B5EF4-FFF2-40B4-BE49-F238E27FC236}">
                      <a16:creationId xmlns:a16="http://schemas.microsoft.com/office/drawing/2014/main" id="{5FABE955-58A1-5AA8-F879-8F264FAA41F3}"/>
                    </a:ext>
                  </a:extLst>
                </p:cNvPr>
                <p:cNvSpPr/>
                <p:nvPr/>
              </p:nvSpPr>
              <p:spPr>
                <a:xfrm>
                  <a:off x="6262923" y="770489"/>
                  <a:ext cx="144000" cy="792000"/>
                </a:xfrm>
                <a:custGeom>
                  <a:avLst/>
                  <a:gdLst>
                    <a:gd name="connsiteX0" fmla="*/ 0 w 239139"/>
                    <a:gd name="connsiteY0" fmla="*/ 0 h 3741695"/>
                    <a:gd name="connsiteX1" fmla="*/ 239139 w 239139"/>
                    <a:gd name="connsiteY1" fmla="*/ 0 h 3741695"/>
                    <a:gd name="connsiteX2" fmla="*/ 239139 w 239139"/>
                    <a:gd name="connsiteY2" fmla="*/ 3741695 h 3741695"/>
                    <a:gd name="connsiteX3" fmla="*/ 0 w 239139"/>
                    <a:gd name="connsiteY3" fmla="*/ 3741695 h 3741695"/>
                    <a:gd name="connsiteX4" fmla="*/ 0 w 239139"/>
                    <a:gd name="connsiteY4" fmla="*/ 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5408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547" h="3741695">
                      <a:moveTo>
                        <a:pt x="239139" y="3741695"/>
                      </a:moveTo>
                      <a:lnTo>
                        <a:pt x="0" y="3741695"/>
                      </a:lnTo>
                      <a:lnTo>
                        <a:pt x="0" y="0"/>
                      </a:lnTo>
                      <a:lnTo>
                        <a:pt x="244547" y="2950"/>
                      </a:lnTo>
                    </a:path>
                  </a:pathLst>
                </a:custGeom>
                <a:noFill/>
                <a:ln>
                  <a:solidFill>
                    <a:srgbClr val="2324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9E69A180-8F0E-318F-5BC3-E2C8E22077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41198" y="1169947"/>
                  <a:ext cx="221725" cy="0"/>
                </a:xfrm>
                <a:prstGeom prst="line">
                  <a:avLst/>
                </a:prstGeom>
                <a:ln w="12700">
                  <a:solidFill>
                    <a:srgbClr val="2324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F2948788-AFED-3F93-A66C-536BC75C100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5051" y="1230272"/>
                <a:ext cx="674499" cy="679570"/>
                <a:chOff x="933716" y="2183687"/>
                <a:chExt cx="1706450" cy="1719278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E772F03F-5827-E4C4-D645-9F63E7B83DC3}"/>
                    </a:ext>
                  </a:extLst>
                </p:cNvPr>
                <p:cNvSpPr/>
                <p:nvPr/>
              </p:nvSpPr>
              <p:spPr>
                <a:xfrm>
                  <a:off x="1075383" y="2338765"/>
                  <a:ext cx="1423115" cy="142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DFD0122E-D6C7-667F-8ADA-954C4241C5AE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50" cy="1706400"/>
                </a:xfrm>
                <a:prstGeom prst="ellipse">
                  <a:avLst/>
                </a:prstGeom>
                <a:noFill/>
                <a:ln>
                  <a:solidFill>
                    <a:srgbClr val="2324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Arc 150">
                  <a:extLst>
                    <a:ext uri="{FF2B5EF4-FFF2-40B4-BE49-F238E27FC236}">
                      <a16:creationId xmlns:a16="http://schemas.microsoft.com/office/drawing/2014/main" id="{5BD78650-DE22-A937-D403-2B861053CB7A}"/>
                    </a:ext>
                  </a:extLst>
                </p:cNvPr>
                <p:cNvSpPr/>
                <p:nvPr/>
              </p:nvSpPr>
              <p:spPr>
                <a:xfrm>
                  <a:off x="933716" y="2183687"/>
                  <a:ext cx="1706400" cy="1706400"/>
                </a:xfrm>
                <a:prstGeom prst="arc">
                  <a:avLst>
                    <a:gd name="adj1" fmla="val 13053522"/>
                    <a:gd name="adj2" fmla="val 15842959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Arc 151">
                  <a:extLst>
                    <a:ext uri="{FF2B5EF4-FFF2-40B4-BE49-F238E27FC236}">
                      <a16:creationId xmlns:a16="http://schemas.microsoft.com/office/drawing/2014/main" id="{1809FBA5-F64A-CB33-7850-E3FCB2822A56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00" cy="1706400"/>
                </a:xfrm>
                <a:prstGeom prst="arc">
                  <a:avLst>
                    <a:gd name="adj1" fmla="val 2435079"/>
                    <a:gd name="adj2" fmla="val 6073937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14A95B4A-D8BF-D58C-2AA1-7BF078060D0A}"/>
                  </a:ext>
                </a:extLst>
              </p:cNvPr>
              <p:cNvGrpSpPr/>
              <p:nvPr/>
            </p:nvGrpSpPr>
            <p:grpSpPr>
              <a:xfrm>
                <a:off x="7265541" y="386095"/>
                <a:ext cx="1073876" cy="719109"/>
                <a:chOff x="7265541" y="386095"/>
                <a:chExt cx="1073876" cy="719109"/>
              </a:xfrm>
            </p:grpSpPr>
            <p:sp>
              <p:nvSpPr>
                <p:cNvPr id="145" name="CuadroTexto 191">
                  <a:extLst>
                    <a:ext uri="{FF2B5EF4-FFF2-40B4-BE49-F238E27FC236}">
                      <a16:creationId xmlns:a16="http://schemas.microsoft.com/office/drawing/2014/main" id="{B8C79E22-A839-22C1-3E1F-DB6EBD39E11B}"/>
                    </a:ext>
                  </a:extLst>
                </p:cNvPr>
                <p:cNvSpPr txBox="1"/>
                <p:nvPr/>
              </p:nvSpPr>
              <p:spPr>
                <a:xfrm>
                  <a:off x="7265541" y="386095"/>
                  <a:ext cx="887918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s-ES" sz="700" dirty="0">
                      <a:latin typeface="LEMON MILK Bold" panose="00000800000000000000" pitchFamily="50" charset="0"/>
                    </a:rPr>
                    <a:t>TÍTULO</a:t>
                  </a:r>
                  <a:endParaRPr lang="es-CO" sz="700" dirty="0"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9BCCE7A5-4F60-B388-FF67-5A4F89A5BCA1}"/>
                    </a:ext>
                  </a:extLst>
                </p:cNvPr>
                <p:cNvSpPr/>
                <p:nvPr/>
              </p:nvSpPr>
              <p:spPr>
                <a:xfrm>
                  <a:off x="7369306" y="684504"/>
                  <a:ext cx="607716" cy="947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8A3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E73DBB5-7639-14B0-1237-897A3D0EE9D2}"/>
                    </a:ext>
                  </a:extLst>
                </p:cNvPr>
                <p:cNvSpPr txBox="1"/>
                <p:nvPr/>
              </p:nvSpPr>
              <p:spPr>
                <a:xfrm>
                  <a:off x="7302723" y="520171"/>
                  <a:ext cx="740882" cy="305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500" b="1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  <p:sp>
              <p:nvSpPr>
                <p:cNvPr id="148" name="CuadroTexto 192">
                  <a:extLst>
                    <a:ext uri="{FF2B5EF4-FFF2-40B4-BE49-F238E27FC236}">
                      <a16:creationId xmlns:a16="http://schemas.microsoft.com/office/drawing/2014/main" id="{AB9EF1D5-C7E0-790E-9C38-4620E387DDBE}"/>
                    </a:ext>
                  </a:extLst>
                </p:cNvPr>
                <p:cNvSpPr txBox="1"/>
                <p:nvPr/>
              </p:nvSpPr>
              <p:spPr>
                <a:xfrm>
                  <a:off x="7266312" y="782039"/>
                  <a:ext cx="1073105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6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6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53FBEEC5-6318-B8BF-72F8-5EF8F1521523}"/>
                  </a:ext>
                </a:extLst>
              </p:cNvPr>
              <p:cNvGrpSpPr/>
              <p:nvPr/>
            </p:nvGrpSpPr>
            <p:grpSpPr>
              <a:xfrm>
                <a:off x="7266312" y="1199437"/>
                <a:ext cx="1073876" cy="719109"/>
                <a:chOff x="7265541" y="386095"/>
                <a:chExt cx="1073876" cy="719109"/>
              </a:xfrm>
            </p:grpSpPr>
            <p:sp>
              <p:nvSpPr>
                <p:cNvPr id="141" name="CuadroTexto 191">
                  <a:extLst>
                    <a:ext uri="{FF2B5EF4-FFF2-40B4-BE49-F238E27FC236}">
                      <a16:creationId xmlns:a16="http://schemas.microsoft.com/office/drawing/2014/main" id="{EE110952-078D-CAD7-FB2F-81661300CF9F}"/>
                    </a:ext>
                  </a:extLst>
                </p:cNvPr>
                <p:cNvSpPr txBox="1"/>
                <p:nvPr/>
              </p:nvSpPr>
              <p:spPr>
                <a:xfrm>
                  <a:off x="7265541" y="386095"/>
                  <a:ext cx="887918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s-ES" sz="700" dirty="0">
                      <a:latin typeface="LEMON MILK Bold" panose="00000800000000000000" pitchFamily="50" charset="0"/>
                    </a:rPr>
                    <a:t>TÍTULO</a:t>
                  </a:r>
                  <a:endParaRPr lang="es-CO" sz="700" dirty="0"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07EBAFCD-F048-85C4-5934-021F2E36C487}"/>
                    </a:ext>
                  </a:extLst>
                </p:cNvPr>
                <p:cNvSpPr/>
                <p:nvPr/>
              </p:nvSpPr>
              <p:spPr>
                <a:xfrm>
                  <a:off x="7369306" y="684504"/>
                  <a:ext cx="607716" cy="947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8A3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2B692F38-A766-92C4-DADD-47AFBBAB372A}"/>
                    </a:ext>
                  </a:extLst>
                </p:cNvPr>
                <p:cNvSpPr txBox="1"/>
                <p:nvPr/>
              </p:nvSpPr>
              <p:spPr>
                <a:xfrm>
                  <a:off x="7302723" y="520171"/>
                  <a:ext cx="740882" cy="305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500" b="1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  <p:sp>
              <p:nvSpPr>
                <p:cNvPr id="144" name="CuadroTexto 192">
                  <a:extLst>
                    <a:ext uri="{FF2B5EF4-FFF2-40B4-BE49-F238E27FC236}">
                      <a16:creationId xmlns:a16="http://schemas.microsoft.com/office/drawing/2014/main" id="{465405E3-BD9A-AD00-3137-D045E738B3F0}"/>
                    </a:ext>
                  </a:extLst>
                </p:cNvPr>
                <p:cNvSpPr txBox="1"/>
                <p:nvPr/>
              </p:nvSpPr>
              <p:spPr>
                <a:xfrm>
                  <a:off x="7266312" y="782039"/>
                  <a:ext cx="1073105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6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6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9EDBF828-6F50-1561-D860-FC6DC24875F8}"/>
                </a:ext>
              </a:extLst>
            </p:cNvPr>
            <p:cNvGrpSpPr/>
            <p:nvPr/>
          </p:nvGrpSpPr>
          <p:grpSpPr>
            <a:xfrm>
              <a:off x="6037155" y="4129214"/>
              <a:ext cx="2298990" cy="1532451"/>
              <a:chOff x="6041198" y="386095"/>
              <a:chExt cx="2298990" cy="1532451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1BBDA071-19C6-FB95-E908-F935382C40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5071" y="422504"/>
                <a:ext cx="674499" cy="679570"/>
                <a:chOff x="933716" y="2183687"/>
                <a:chExt cx="1706450" cy="1719278"/>
              </a:xfrm>
            </p:grpSpPr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95EDA7D6-58BB-0360-0ED3-2ADF3E71B473}"/>
                    </a:ext>
                  </a:extLst>
                </p:cNvPr>
                <p:cNvSpPr/>
                <p:nvPr/>
              </p:nvSpPr>
              <p:spPr>
                <a:xfrm>
                  <a:off x="1075383" y="2338765"/>
                  <a:ext cx="1423115" cy="142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4404DDD2-EFC6-18FB-798C-A9E947E16220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50" cy="1706400"/>
                </a:xfrm>
                <a:prstGeom prst="ellipse">
                  <a:avLst/>
                </a:prstGeom>
                <a:noFill/>
                <a:ln>
                  <a:solidFill>
                    <a:srgbClr val="2324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>
                  <a:extLst>
                    <a:ext uri="{FF2B5EF4-FFF2-40B4-BE49-F238E27FC236}">
                      <a16:creationId xmlns:a16="http://schemas.microsoft.com/office/drawing/2014/main" id="{65302CC4-0421-5C86-B5A8-3010BEC45394}"/>
                    </a:ext>
                  </a:extLst>
                </p:cNvPr>
                <p:cNvSpPr/>
                <p:nvPr/>
              </p:nvSpPr>
              <p:spPr>
                <a:xfrm>
                  <a:off x="933716" y="2183687"/>
                  <a:ext cx="1706400" cy="1706400"/>
                </a:xfrm>
                <a:prstGeom prst="arc">
                  <a:avLst>
                    <a:gd name="adj1" fmla="val 13053522"/>
                    <a:gd name="adj2" fmla="val 15842959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Arc 182">
                  <a:extLst>
                    <a:ext uri="{FF2B5EF4-FFF2-40B4-BE49-F238E27FC236}">
                      <a16:creationId xmlns:a16="http://schemas.microsoft.com/office/drawing/2014/main" id="{85A8B246-BD60-E314-4C64-0C0AD0952118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00" cy="1706400"/>
                </a:xfrm>
                <a:prstGeom prst="arc">
                  <a:avLst>
                    <a:gd name="adj1" fmla="val 2435079"/>
                    <a:gd name="adj2" fmla="val 6073937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C278A69-4A7D-5043-EC7A-A1EF19E8BF89}"/>
                  </a:ext>
                </a:extLst>
              </p:cNvPr>
              <p:cNvGrpSpPr/>
              <p:nvPr/>
            </p:nvGrpSpPr>
            <p:grpSpPr>
              <a:xfrm>
                <a:off x="6041198" y="770489"/>
                <a:ext cx="365725" cy="792000"/>
                <a:chOff x="6041198" y="770489"/>
                <a:chExt cx="365725" cy="792000"/>
              </a:xfrm>
            </p:grpSpPr>
            <p:sp>
              <p:nvSpPr>
                <p:cNvPr id="178" name="Rectangle 45">
                  <a:extLst>
                    <a:ext uri="{FF2B5EF4-FFF2-40B4-BE49-F238E27FC236}">
                      <a16:creationId xmlns:a16="http://schemas.microsoft.com/office/drawing/2014/main" id="{0A76A055-FD7B-C64E-3DB5-1629947E7190}"/>
                    </a:ext>
                  </a:extLst>
                </p:cNvPr>
                <p:cNvSpPr/>
                <p:nvPr/>
              </p:nvSpPr>
              <p:spPr>
                <a:xfrm>
                  <a:off x="6262923" y="770489"/>
                  <a:ext cx="144000" cy="792000"/>
                </a:xfrm>
                <a:custGeom>
                  <a:avLst/>
                  <a:gdLst>
                    <a:gd name="connsiteX0" fmla="*/ 0 w 239139"/>
                    <a:gd name="connsiteY0" fmla="*/ 0 h 3741695"/>
                    <a:gd name="connsiteX1" fmla="*/ 239139 w 239139"/>
                    <a:gd name="connsiteY1" fmla="*/ 0 h 3741695"/>
                    <a:gd name="connsiteX2" fmla="*/ 239139 w 239139"/>
                    <a:gd name="connsiteY2" fmla="*/ 3741695 h 3741695"/>
                    <a:gd name="connsiteX3" fmla="*/ 0 w 239139"/>
                    <a:gd name="connsiteY3" fmla="*/ 3741695 h 3741695"/>
                    <a:gd name="connsiteX4" fmla="*/ 0 w 239139"/>
                    <a:gd name="connsiteY4" fmla="*/ 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330579"/>
                    <a:gd name="connsiteY0" fmla="*/ 3741695 h 3741695"/>
                    <a:gd name="connsiteX1" fmla="*/ 0 w 330579"/>
                    <a:gd name="connsiteY1" fmla="*/ 3741695 h 3741695"/>
                    <a:gd name="connsiteX2" fmla="*/ 0 w 330579"/>
                    <a:gd name="connsiteY2" fmla="*/ 0 h 3741695"/>
                    <a:gd name="connsiteX3" fmla="*/ 330579 w 330579"/>
                    <a:gd name="connsiteY3" fmla="*/ 9144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5408 h 3741695"/>
                    <a:gd name="connsiteX0" fmla="*/ 239139 w 244547"/>
                    <a:gd name="connsiteY0" fmla="*/ 3741695 h 3741695"/>
                    <a:gd name="connsiteX1" fmla="*/ 0 w 244547"/>
                    <a:gd name="connsiteY1" fmla="*/ 3741695 h 3741695"/>
                    <a:gd name="connsiteX2" fmla="*/ 0 w 244547"/>
                    <a:gd name="connsiteY2" fmla="*/ 0 h 3741695"/>
                    <a:gd name="connsiteX3" fmla="*/ 244547 w 244547"/>
                    <a:gd name="connsiteY3" fmla="*/ 2950 h 374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547" h="3741695">
                      <a:moveTo>
                        <a:pt x="239139" y="3741695"/>
                      </a:moveTo>
                      <a:lnTo>
                        <a:pt x="0" y="3741695"/>
                      </a:lnTo>
                      <a:lnTo>
                        <a:pt x="0" y="0"/>
                      </a:lnTo>
                      <a:lnTo>
                        <a:pt x="244547" y="2950"/>
                      </a:lnTo>
                    </a:path>
                  </a:pathLst>
                </a:custGeom>
                <a:noFill/>
                <a:ln>
                  <a:solidFill>
                    <a:srgbClr val="2324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4FDFFB8E-2C33-20D2-99A6-22712366E2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41198" y="1169947"/>
                  <a:ext cx="221725" cy="0"/>
                </a:xfrm>
                <a:prstGeom prst="line">
                  <a:avLst/>
                </a:prstGeom>
                <a:ln w="12700">
                  <a:solidFill>
                    <a:srgbClr val="2324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F205120E-BAC0-9FEA-DC1D-AA395E49069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5051" y="1230272"/>
                <a:ext cx="674499" cy="679570"/>
                <a:chOff x="933716" y="2183687"/>
                <a:chExt cx="1706450" cy="1719278"/>
              </a:xfrm>
            </p:grpSpPr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83F4A6EB-9359-146D-0946-ECA02EC44313}"/>
                    </a:ext>
                  </a:extLst>
                </p:cNvPr>
                <p:cNvSpPr/>
                <p:nvPr/>
              </p:nvSpPr>
              <p:spPr>
                <a:xfrm>
                  <a:off x="1075383" y="2338765"/>
                  <a:ext cx="1423115" cy="142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998F00C7-479B-2FED-3858-6673ED9F54C8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50" cy="1706400"/>
                </a:xfrm>
                <a:prstGeom prst="ellipse">
                  <a:avLst/>
                </a:prstGeom>
                <a:noFill/>
                <a:ln>
                  <a:solidFill>
                    <a:srgbClr val="2324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Arc 175">
                  <a:extLst>
                    <a:ext uri="{FF2B5EF4-FFF2-40B4-BE49-F238E27FC236}">
                      <a16:creationId xmlns:a16="http://schemas.microsoft.com/office/drawing/2014/main" id="{B29219D5-325D-C612-D24A-1266317325ED}"/>
                    </a:ext>
                  </a:extLst>
                </p:cNvPr>
                <p:cNvSpPr/>
                <p:nvPr/>
              </p:nvSpPr>
              <p:spPr>
                <a:xfrm>
                  <a:off x="933716" y="2183687"/>
                  <a:ext cx="1706400" cy="1706400"/>
                </a:xfrm>
                <a:prstGeom prst="arc">
                  <a:avLst>
                    <a:gd name="adj1" fmla="val 13053522"/>
                    <a:gd name="adj2" fmla="val 15842959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Arc 176">
                  <a:extLst>
                    <a:ext uri="{FF2B5EF4-FFF2-40B4-BE49-F238E27FC236}">
                      <a16:creationId xmlns:a16="http://schemas.microsoft.com/office/drawing/2014/main" id="{99D446CD-B505-FF38-03DA-27A49400DAED}"/>
                    </a:ext>
                  </a:extLst>
                </p:cNvPr>
                <p:cNvSpPr/>
                <p:nvPr/>
              </p:nvSpPr>
              <p:spPr>
                <a:xfrm>
                  <a:off x="933716" y="2196565"/>
                  <a:ext cx="1706400" cy="1706400"/>
                </a:xfrm>
                <a:prstGeom prst="arc">
                  <a:avLst>
                    <a:gd name="adj1" fmla="val 2435079"/>
                    <a:gd name="adj2" fmla="val 6073937"/>
                  </a:avLst>
                </a:prstGeom>
                <a:ln w="44450">
                  <a:solidFill>
                    <a:srgbClr val="D8A37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50F986F5-F1FD-DA1E-8C11-75007F24F66A}"/>
                  </a:ext>
                </a:extLst>
              </p:cNvPr>
              <p:cNvGrpSpPr/>
              <p:nvPr/>
            </p:nvGrpSpPr>
            <p:grpSpPr>
              <a:xfrm>
                <a:off x="7265541" y="386095"/>
                <a:ext cx="1073876" cy="719109"/>
                <a:chOff x="7265541" y="386095"/>
                <a:chExt cx="1073876" cy="719109"/>
              </a:xfrm>
            </p:grpSpPr>
            <p:sp>
              <p:nvSpPr>
                <p:cNvPr id="170" name="CuadroTexto 191">
                  <a:extLst>
                    <a:ext uri="{FF2B5EF4-FFF2-40B4-BE49-F238E27FC236}">
                      <a16:creationId xmlns:a16="http://schemas.microsoft.com/office/drawing/2014/main" id="{0F8F3539-5673-49F6-2378-A899BC88CD55}"/>
                    </a:ext>
                  </a:extLst>
                </p:cNvPr>
                <p:cNvSpPr txBox="1"/>
                <p:nvPr/>
              </p:nvSpPr>
              <p:spPr>
                <a:xfrm>
                  <a:off x="7265541" y="386095"/>
                  <a:ext cx="887918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s-ES" sz="700" dirty="0">
                      <a:latin typeface="LEMON MILK Bold" panose="00000800000000000000" pitchFamily="50" charset="0"/>
                    </a:rPr>
                    <a:t>TÍTULO</a:t>
                  </a:r>
                  <a:endParaRPr lang="es-CO" sz="700" dirty="0"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171" name="Rectangle: Rounded Corners 170">
                  <a:extLst>
                    <a:ext uri="{FF2B5EF4-FFF2-40B4-BE49-F238E27FC236}">
                      <a16:creationId xmlns:a16="http://schemas.microsoft.com/office/drawing/2014/main" id="{373EEABA-E1F8-2C97-DF17-9112605B27BA}"/>
                    </a:ext>
                  </a:extLst>
                </p:cNvPr>
                <p:cNvSpPr/>
                <p:nvPr/>
              </p:nvSpPr>
              <p:spPr>
                <a:xfrm>
                  <a:off x="7369306" y="684504"/>
                  <a:ext cx="607716" cy="947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8A3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E5CB55BB-F7D8-AA13-1D17-EB5D1031B7A1}"/>
                    </a:ext>
                  </a:extLst>
                </p:cNvPr>
                <p:cNvSpPr txBox="1"/>
                <p:nvPr/>
              </p:nvSpPr>
              <p:spPr>
                <a:xfrm>
                  <a:off x="7302723" y="520171"/>
                  <a:ext cx="740882" cy="305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500" b="1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  <p:sp>
              <p:nvSpPr>
                <p:cNvPr id="173" name="CuadroTexto 192">
                  <a:extLst>
                    <a:ext uri="{FF2B5EF4-FFF2-40B4-BE49-F238E27FC236}">
                      <a16:creationId xmlns:a16="http://schemas.microsoft.com/office/drawing/2014/main" id="{F45BE962-CB81-C34D-B80A-FD7D6F8A8D16}"/>
                    </a:ext>
                  </a:extLst>
                </p:cNvPr>
                <p:cNvSpPr txBox="1"/>
                <p:nvPr/>
              </p:nvSpPr>
              <p:spPr>
                <a:xfrm>
                  <a:off x="7266312" y="782039"/>
                  <a:ext cx="1073105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6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6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BDD1ACFF-CBBB-046E-8251-238DD81E094F}"/>
                  </a:ext>
                </a:extLst>
              </p:cNvPr>
              <p:cNvGrpSpPr/>
              <p:nvPr/>
            </p:nvGrpSpPr>
            <p:grpSpPr>
              <a:xfrm>
                <a:off x="7266312" y="1199437"/>
                <a:ext cx="1073876" cy="719109"/>
                <a:chOff x="7265541" y="386095"/>
                <a:chExt cx="1073876" cy="719109"/>
              </a:xfrm>
            </p:grpSpPr>
            <p:sp>
              <p:nvSpPr>
                <p:cNvPr id="166" name="CuadroTexto 191">
                  <a:extLst>
                    <a:ext uri="{FF2B5EF4-FFF2-40B4-BE49-F238E27FC236}">
                      <a16:creationId xmlns:a16="http://schemas.microsoft.com/office/drawing/2014/main" id="{AAF386C3-EBC5-1710-2F0F-8616D875BD9F}"/>
                    </a:ext>
                  </a:extLst>
                </p:cNvPr>
                <p:cNvSpPr txBox="1"/>
                <p:nvPr/>
              </p:nvSpPr>
              <p:spPr>
                <a:xfrm>
                  <a:off x="7265541" y="386095"/>
                  <a:ext cx="887918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s-ES" sz="700" dirty="0">
                      <a:latin typeface="LEMON MILK Bold" panose="00000800000000000000" pitchFamily="50" charset="0"/>
                    </a:rPr>
                    <a:t>TÍTULO</a:t>
                  </a:r>
                  <a:endParaRPr lang="es-CO" sz="700" dirty="0"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B51F478A-F2C1-6AF5-1D1B-19FAE6CAE63D}"/>
                    </a:ext>
                  </a:extLst>
                </p:cNvPr>
                <p:cNvSpPr/>
                <p:nvPr/>
              </p:nvSpPr>
              <p:spPr>
                <a:xfrm>
                  <a:off x="7369306" y="684504"/>
                  <a:ext cx="607716" cy="947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8A3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4357EF46-8299-A220-3754-F11B1631DC09}"/>
                    </a:ext>
                  </a:extLst>
                </p:cNvPr>
                <p:cNvSpPr txBox="1"/>
                <p:nvPr/>
              </p:nvSpPr>
              <p:spPr>
                <a:xfrm>
                  <a:off x="7302723" y="520171"/>
                  <a:ext cx="740882" cy="305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500" b="1" dirty="0">
                      <a:solidFill>
                        <a:schemeClr val="bg1"/>
                      </a:solidFill>
                      <a:latin typeface="LEMON MILK Light" panose="00000400000000000000" pitchFamily="50" charset="0"/>
                    </a:rPr>
                    <a:t>SUBTÍTULO</a:t>
                  </a:r>
                </a:p>
              </p:txBody>
            </p:sp>
            <p:sp>
              <p:nvSpPr>
                <p:cNvPr id="169" name="CuadroTexto 192">
                  <a:extLst>
                    <a:ext uri="{FF2B5EF4-FFF2-40B4-BE49-F238E27FC236}">
                      <a16:creationId xmlns:a16="http://schemas.microsoft.com/office/drawing/2014/main" id="{CE56744D-7A64-7D71-2093-F9F6912CD39E}"/>
                    </a:ext>
                  </a:extLst>
                </p:cNvPr>
                <p:cNvSpPr txBox="1"/>
                <p:nvPr/>
              </p:nvSpPr>
              <p:spPr>
                <a:xfrm>
                  <a:off x="7266312" y="782039"/>
                  <a:ext cx="1073105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600"/>
                    </a:lnSpc>
                  </a:pPr>
                  <a:r>
                    <a:rPr lang="es-ES" sz="6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6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128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Quicksand</vt:lpstr>
      <vt:lpstr>Arial</vt:lpstr>
      <vt:lpstr>LEMON MILK Light</vt:lpstr>
      <vt:lpstr>Calibri Light</vt:lpstr>
      <vt:lpstr>LEMON MILK Bold</vt:lpstr>
      <vt:lpstr>Calibri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39</cp:revision>
  <dcterms:created xsi:type="dcterms:W3CDTF">2020-11-09T05:08:51Z</dcterms:created>
  <dcterms:modified xsi:type="dcterms:W3CDTF">2022-08-29T20:20:46Z</dcterms:modified>
</cp:coreProperties>
</file>