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  <a:srgbClr val="00B2F4"/>
    <a:srgbClr val="00BBE2"/>
    <a:srgbClr val="5BCBE3"/>
    <a:srgbClr val="58B945"/>
    <a:srgbClr val="67C044"/>
    <a:srgbClr val="94C845"/>
    <a:srgbClr val="A8CE3E"/>
    <a:srgbClr val="C8DB40"/>
    <a:srgbClr val="DDE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28/08/2022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056BD8D-734C-85B4-F829-E331BC36502E}"/>
              </a:ext>
            </a:extLst>
          </p:cNvPr>
          <p:cNvGrpSpPr/>
          <p:nvPr/>
        </p:nvGrpSpPr>
        <p:grpSpPr>
          <a:xfrm>
            <a:off x="720423" y="886993"/>
            <a:ext cx="7671403" cy="4299788"/>
            <a:chOff x="290243" y="897500"/>
            <a:chExt cx="7671403" cy="429978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DDA1275-EDBF-4EFE-7700-AD45AD878AA1}"/>
                </a:ext>
              </a:extLst>
            </p:cNvPr>
            <p:cNvCxnSpPr/>
            <p:nvPr/>
          </p:nvCxnSpPr>
          <p:spPr>
            <a:xfrm>
              <a:off x="1772463" y="2171158"/>
              <a:ext cx="0" cy="1720459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B7A4C043-2966-F0EB-8B50-805FAB91AE7A}"/>
                </a:ext>
              </a:extLst>
            </p:cNvPr>
            <p:cNvSpPr/>
            <p:nvPr/>
          </p:nvSpPr>
          <p:spPr>
            <a:xfrm rot="5400000">
              <a:off x="1484526" y="2909039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DDE245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05957C09-D1FE-E920-57C7-7F87996C0464}"/>
                </a:ext>
              </a:extLst>
            </p:cNvPr>
            <p:cNvSpPr/>
            <p:nvPr/>
          </p:nvSpPr>
          <p:spPr>
            <a:xfrm rot="5400000">
              <a:off x="3439652" y="2459094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C8DB40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37735-E1AD-E62C-F362-9E17176AC567}"/>
                </a:ext>
              </a:extLst>
            </p:cNvPr>
            <p:cNvCxnSpPr>
              <a:cxnSpLocks/>
            </p:cNvCxnSpPr>
            <p:nvPr/>
          </p:nvCxnSpPr>
          <p:spPr>
            <a:xfrm>
              <a:off x="3727588" y="1800266"/>
              <a:ext cx="0" cy="2459500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64B84656-8321-6E14-0048-993455EF8DEE}"/>
                </a:ext>
              </a:extLst>
            </p:cNvPr>
            <p:cNvSpPr/>
            <p:nvPr/>
          </p:nvSpPr>
          <p:spPr>
            <a:xfrm rot="5400000">
              <a:off x="3440475" y="3357940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A8CE3E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6C7A38-68F6-1123-87BC-24FE634F3BAB}"/>
                </a:ext>
              </a:extLst>
            </p:cNvPr>
            <p:cNvCxnSpPr>
              <a:cxnSpLocks/>
            </p:cNvCxnSpPr>
            <p:nvPr/>
          </p:nvCxnSpPr>
          <p:spPr>
            <a:xfrm>
              <a:off x="5694525" y="1411872"/>
              <a:ext cx="0" cy="3235933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B5624A98-22C3-502C-23F6-4FB6C8730414}"/>
                </a:ext>
              </a:extLst>
            </p:cNvPr>
            <p:cNvSpPr/>
            <p:nvPr/>
          </p:nvSpPr>
          <p:spPr>
            <a:xfrm rot="5400000">
              <a:off x="5405766" y="2010193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94C845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CDC89B3F-064A-910F-EA6F-5227825B8F5D}"/>
                </a:ext>
              </a:extLst>
            </p:cNvPr>
            <p:cNvSpPr/>
            <p:nvPr/>
          </p:nvSpPr>
          <p:spPr>
            <a:xfrm rot="5400000">
              <a:off x="5406589" y="2909039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67C044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0D73A5B0-A852-A0B3-42B0-3A6ED798BF28}"/>
                </a:ext>
              </a:extLst>
            </p:cNvPr>
            <p:cNvSpPr/>
            <p:nvPr/>
          </p:nvSpPr>
          <p:spPr>
            <a:xfrm rot="5400000">
              <a:off x="5405766" y="3807885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58B945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382134-3B23-9199-FC5F-DF67DCC328C2}"/>
                </a:ext>
              </a:extLst>
            </p:cNvPr>
            <p:cNvCxnSpPr>
              <a:cxnSpLocks/>
            </p:cNvCxnSpPr>
            <p:nvPr/>
          </p:nvCxnSpPr>
          <p:spPr>
            <a:xfrm>
              <a:off x="7642107" y="897500"/>
              <a:ext cx="0" cy="4299788"/>
            </a:xfrm>
            <a:prstGeom prst="line">
              <a:avLst/>
            </a:prstGeom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886EFA89-4C83-5A34-DA3C-F9CE98DA72B3}"/>
                </a:ext>
              </a:extLst>
            </p:cNvPr>
            <p:cNvSpPr/>
            <p:nvPr/>
          </p:nvSpPr>
          <p:spPr>
            <a:xfrm rot="5400000">
              <a:off x="7353347" y="1510523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5BCBE3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4EF70E93-158C-197D-6E04-84A3D1D6792A}"/>
                </a:ext>
              </a:extLst>
            </p:cNvPr>
            <p:cNvSpPr/>
            <p:nvPr/>
          </p:nvSpPr>
          <p:spPr>
            <a:xfrm rot="5400000">
              <a:off x="7353347" y="2436187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00BBE2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1FE14DC3-37B3-4421-9ED5-992B33BBC548}"/>
                </a:ext>
              </a:extLst>
            </p:cNvPr>
            <p:cNvSpPr/>
            <p:nvPr/>
          </p:nvSpPr>
          <p:spPr>
            <a:xfrm rot="5400000">
              <a:off x="7356887" y="3357940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00B2F4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8782F499-35F1-9611-13D7-2F16FE22FE01}"/>
                </a:ext>
              </a:extLst>
            </p:cNvPr>
            <p:cNvSpPr/>
            <p:nvPr/>
          </p:nvSpPr>
          <p:spPr>
            <a:xfrm rot="5400000">
              <a:off x="7353346" y="4287135"/>
              <a:ext cx="851989" cy="276117"/>
            </a:xfrm>
            <a:prstGeom prst="trapezoid">
              <a:avLst>
                <a:gd name="adj" fmla="val 39355"/>
              </a:avLst>
            </a:prstGeom>
            <a:solidFill>
              <a:srgbClr val="00A6DE"/>
            </a:solidFill>
            <a:ln w="762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2ED0FE2-E197-EAF6-9DF9-E06B27ED4CBD}"/>
                </a:ext>
              </a:extLst>
            </p:cNvPr>
            <p:cNvGrpSpPr/>
            <p:nvPr/>
          </p:nvGrpSpPr>
          <p:grpSpPr>
            <a:xfrm>
              <a:off x="290243" y="2666110"/>
              <a:ext cx="1692040" cy="683642"/>
              <a:chOff x="290243" y="2666110"/>
              <a:chExt cx="1692040" cy="683642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C8F9A76F-46C7-5130-7A66-3B2BA75B8AE0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7" name="CuadroTexto 191">
                  <a:extLst>
                    <a:ext uri="{FF2B5EF4-FFF2-40B4-BE49-F238E27FC236}">
                      <a16:creationId xmlns:a16="http://schemas.microsoft.com/office/drawing/2014/main" id="{1E28991E-9F31-4BE0-BAC0-68E1DA3E6944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DDE245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DDE245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52" name="CuadroTexto 192">
                  <a:extLst>
                    <a:ext uri="{FF2B5EF4-FFF2-40B4-BE49-F238E27FC236}">
                      <a16:creationId xmlns:a16="http://schemas.microsoft.com/office/drawing/2014/main" id="{68E9550A-23EE-565A-A62E-7E4B462E39DA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4" name="CuadroTexto 191">
                <a:extLst>
                  <a:ext uri="{FF2B5EF4-FFF2-40B4-BE49-F238E27FC236}">
                    <a16:creationId xmlns:a16="http://schemas.microsoft.com/office/drawing/2014/main" id="{E36914E7-BD1D-402F-C9ED-1AE3F4EB8CC0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DDE245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DDE245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87DE2-8DF2-7E95-0AF1-9E72A9D6F73A}"/>
                </a:ext>
              </a:extLst>
            </p:cNvPr>
            <p:cNvGrpSpPr/>
            <p:nvPr/>
          </p:nvGrpSpPr>
          <p:grpSpPr>
            <a:xfrm>
              <a:off x="2237000" y="2121018"/>
              <a:ext cx="1692040" cy="683642"/>
              <a:chOff x="290243" y="2666110"/>
              <a:chExt cx="1692040" cy="68364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6B6801B-5D70-30BA-1537-E01EDE5CB956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29" name="CuadroTexto 191">
                  <a:extLst>
                    <a:ext uri="{FF2B5EF4-FFF2-40B4-BE49-F238E27FC236}">
                      <a16:creationId xmlns:a16="http://schemas.microsoft.com/office/drawing/2014/main" id="{0BA309F4-583F-4F68-913C-D24EACC644CA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C8DB40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C8DB40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30" name="CuadroTexto 192">
                  <a:extLst>
                    <a:ext uri="{FF2B5EF4-FFF2-40B4-BE49-F238E27FC236}">
                      <a16:creationId xmlns:a16="http://schemas.microsoft.com/office/drawing/2014/main" id="{4B2B4C0D-CEC3-DD8C-5515-ABC74785C1A6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8" name="CuadroTexto 191">
                <a:extLst>
                  <a:ext uri="{FF2B5EF4-FFF2-40B4-BE49-F238E27FC236}">
                    <a16:creationId xmlns:a16="http://schemas.microsoft.com/office/drawing/2014/main" id="{78E5F36E-B19E-89E0-20D7-FE2FDAB9CA3F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C8DB40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C8DB40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4F2377-DAE9-D4BE-45A8-943B764AD8BB}"/>
                </a:ext>
              </a:extLst>
            </p:cNvPr>
            <p:cNvGrpSpPr/>
            <p:nvPr/>
          </p:nvGrpSpPr>
          <p:grpSpPr>
            <a:xfrm>
              <a:off x="2236999" y="3161495"/>
              <a:ext cx="1692040" cy="683642"/>
              <a:chOff x="290243" y="2666110"/>
              <a:chExt cx="1692040" cy="68364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16853F7-23E1-A684-BBE9-644B6E2C42FD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34" name="CuadroTexto 191">
                  <a:extLst>
                    <a:ext uri="{FF2B5EF4-FFF2-40B4-BE49-F238E27FC236}">
                      <a16:creationId xmlns:a16="http://schemas.microsoft.com/office/drawing/2014/main" id="{58CA0CBB-5130-052A-F894-EB355AD8EF65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A8CE3E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A8CE3E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35" name="CuadroTexto 192">
                  <a:extLst>
                    <a:ext uri="{FF2B5EF4-FFF2-40B4-BE49-F238E27FC236}">
                      <a16:creationId xmlns:a16="http://schemas.microsoft.com/office/drawing/2014/main" id="{8D6F54F1-A014-A534-8241-A299C34800D7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33" name="CuadroTexto 191">
                <a:extLst>
                  <a:ext uri="{FF2B5EF4-FFF2-40B4-BE49-F238E27FC236}">
                    <a16:creationId xmlns:a16="http://schemas.microsoft.com/office/drawing/2014/main" id="{05603AF9-01CE-C321-26B5-1F46C265A8A4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A8CE3E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A8CE3E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808D6D-E90C-4D76-ADBE-4240D70E8638}"/>
                </a:ext>
              </a:extLst>
            </p:cNvPr>
            <p:cNvGrpSpPr/>
            <p:nvPr/>
          </p:nvGrpSpPr>
          <p:grpSpPr>
            <a:xfrm>
              <a:off x="4166830" y="1661594"/>
              <a:ext cx="1692040" cy="683642"/>
              <a:chOff x="290243" y="2666110"/>
              <a:chExt cx="1692040" cy="68364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32E502D-5880-5E4C-58F1-48ADDC8A4B23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39" name="CuadroTexto 191">
                  <a:extLst>
                    <a:ext uri="{FF2B5EF4-FFF2-40B4-BE49-F238E27FC236}">
                      <a16:creationId xmlns:a16="http://schemas.microsoft.com/office/drawing/2014/main" id="{2CD8DC98-5815-7819-2BC5-E9F4EE5DDAA4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94C845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94C845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40" name="CuadroTexto 192">
                  <a:extLst>
                    <a:ext uri="{FF2B5EF4-FFF2-40B4-BE49-F238E27FC236}">
                      <a16:creationId xmlns:a16="http://schemas.microsoft.com/office/drawing/2014/main" id="{588CBFF6-E24A-FF01-285E-73A33BBF35CA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38" name="CuadroTexto 191">
                <a:extLst>
                  <a:ext uri="{FF2B5EF4-FFF2-40B4-BE49-F238E27FC236}">
                    <a16:creationId xmlns:a16="http://schemas.microsoft.com/office/drawing/2014/main" id="{F0535F8D-7373-F788-D44F-EB6448D07FED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94C845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94C845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7D70FDC-85D1-56B7-C6C4-64506C0EB19A}"/>
                </a:ext>
              </a:extLst>
            </p:cNvPr>
            <p:cNvGrpSpPr/>
            <p:nvPr/>
          </p:nvGrpSpPr>
          <p:grpSpPr>
            <a:xfrm>
              <a:off x="4166672" y="2607297"/>
              <a:ext cx="1692040" cy="683642"/>
              <a:chOff x="290243" y="2666110"/>
              <a:chExt cx="1692040" cy="68364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D6ACF7F-9386-3C13-D481-6FB14174FB18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44" name="CuadroTexto 191">
                  <a:extLst>
                    <a:ext uri="{FF2B5EF4-FFF2-40B4-BE49-F238E27FC236}">
                      <a16:creationId xmlns:a16="http://schemas.microsoft.com/office/drawing/2014/main" id="{3B21B022-DCCA-B2C0-449F-83EDD00B4C5C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67C044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67C044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45" name="CuadroTexto 192">
                  <a:extLst>
                    <a:ext uri="{FF2B5EF4-FFF2-40B4-BE49-F238E27FC236}">
                      <a16:creationId xmlns:a16="http://schemas.microsoft.com/office/drawing/2014/main" id="{C3506619-96CB-BE25-713A-190A3BA7FEC5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43" name="CuadroTexto 191">
                <a:extLst>
                  <a:ext uri="{FF2B5EF4-FFF2-40B4-BE49-F238E27FC236}">
                    <a16:creationId xmlns:a16="http://schemas.microsoft.com/office/drawing/2014/main" id="{70F682E8-8023-E7D3-2550-85702D23EB9A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67C044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67C044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7192234-9B1A-7BF1-DDEC-BA71F75D2FA5}"/>
                </a:ext>
              </a:extLst>
            </p:cNvPr>
            <p:cNvGrpSpPr/>
            <p:nvPr/>
          </p:nvGrpSpPr>
          <p:grpSpPr>
            <a:xfrm>
              <a:off x="4166671" y="3535463"/>
              <a:ext cx="1692040" cy="683642"/>
              <a:chOff x="290243" y="2666110"/>
              <a:chExt cx="1692040" cy="68364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4F16ACC-BB6C-4F8F-96A4-C3426A520922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49" name="CuadroTexto 191">
                  <a:extLst>
                    <a:ext uri="{FF2B5EF4-FFF2-40B4-BE49-F238E27FC236}">
                      <a16:creationId xmlns:a16="http://schemas.microsoft.com/office/drawing/2014/main" id="{AF443D05-F834-2EF7-1B43-E556A2B6CC75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58B945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58B945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50" name="CuadroTexto 192">
                  <a:extLst>
                    <a:ext uri="{FF2B5EF4-FFF2-40B4-BE49-F238E27FC236}">
                      <a16:creationId xmlns:a16="http://schemas.microsoft.com/office/drawing/2014/main" id="{7E850FEC-EDBB-297A-D38F-2A24D35F686B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48" name="CuadroTexto 191">
                <a:extLst>
                  <a:ext uri="{FF2B5EF4-FFF2-40B4-BE49-F238E27FC236}">
                    <a16:creationId xmlns:a16="http://schemas.microsoft.com/office/drawing/2014/main" id="{1F2511FF-E635-BA3C-E542-1D39C9D5A7B2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58B945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58B945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74828A-4706-E019-6B52-FFAE2459265D}"/>
                </a:ext>
              </a:extLst>
            </p:cNvPr>
            <p:cNvGrpSpPr/>
            <p:nvPr/>
          </p:nvGrpSpPr>
          <p:grpSpPr>
            <a:xfrm>
              <a:off x="6158564" y="1224985"/>
              <a:ext cx="1692040" cy="683642"/>
              <a:chOff x="290243" y="2666110"/>
              <a:chExt cx="1692040" cy="68364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1C6BFD3-55E2-D951-49CE-DF2B318AEA2F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55" name="CuadroTexto 191">
                  <a:extLst>
                    <a:ext uri="{FF2B5EF4-FFF2-40B4-BE49-F238E27FC236}">
                      <a16:creationId xmlns:a16="http://schemas.microsoft.com/office/drawing/2014/main" id="{5998E775-75BA-9982-C0CF-908324736E50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5BCBE3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5BCBE3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56" name="CuadroTexto 192">
                  <a:extLst>
                    <a:ext uri="{FF2B5EF4-FFF2-40B4-BE49-F238E27FC236}">
                      <a16:creationId xmlns:a16="http://schemas.microsoft.com/office/drawing/2014/main" id="{08AD8818-012A-E88A-F0EB-ED2F47AFC463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54" name="CuadroTexto 191">
                <a:extLst>
                  <a:ext uri="{FF2B5EF4-FFF2-40B4-BE49-F238E27FC236}">
                    <a16:creationId xmlns:a16="http://schemas.microsoft.com/office/drawing/2014/main" id="{DB31BACB-D060-2CC4-5CEF-1674FCEDFB07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5BCBE3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5BCBE3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5B3C015-0753-AB30-715A-9F9B6C38AD7E}"/>
                </a:ext>
              </a:extLst>
            </p:cNvPr>
            <p:cNvGrpSpPr/>
            <p:nvPr/>
          </p:nvGrpSpPr>
          <p:grpSpPr>
            <a:xfrm>
              <a:off x="6158406" y="2170688"/>
              <a:ext cx="1692040" cy="683642"/>
              <a:chOff x="290243" y="2666110"/>
              <a:chExt cx="1692040" cy="683642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44B2C14-E793-FAAB-E281-7F96ADEA9F61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60" name="CuadroTexto 191">
                  <a:extLst>
                    <a:ext uri="{FF2B5EF4-FFF2-40B4-BE49-F238E27FC236}">
                      <a16:creationId xmlns:a16="http://schemas.microsoft.com/office/drawing/2014/main" id="{3C691AFE-CF2F-AD8D-C0A4-63DD09E5F391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00BBE2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00BBE2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61" name="CuadroTexto 192">
                  <a:extLst>
                    <a:ext uri="{FF2B5EF4-FFF2-40B4-BE49-F238E27FC236}">
                      <a16:creationId xmlns:a16="http://schemas.microsoft.com/office/drawing/2014/main" id="{57E90C8E-C9A7-E717-1CB7-C0195605DD59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59" name="CuadroTexto 191">
                <a:extLst>
                  <a:ext uri="{FF2B5EF4-FFF2-40B4-BE49-F238E27FC236}">
                    <a16:creationId xmlns:a16="http://schemas.microsoft.com/office/drawing/2014/main" id="{D547D107-ADDA-3A53-84AD-ED41D98A0B7F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00BBE2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00BBE2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A1EC3AA-B926-92F4-38F0-3890F933C71C}"/>
                </a:ext>
              </a:extLst>
            </p:cNvPr>
            <p:cNvGrpSpPr/>
            <p:nvPr/>
          </p:nvGrpSpPr>
          <p:grpSpPr>
            <a:xfrm>
              <a:off x="6158406" y="3080045"/>
              <a:ext cx="1692040" cy="683642"/>
              <a:chOff x="290243" y="2666110"/>
              <a:chExt cx="1692040" cy="68364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023E30D-1302-1914-19E4-328F40653C45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129" name="CuadroTexto 191">
                  <a:extLst>
                    <a:ext uri="{FF2B5EF4-FFF2-40B4-BE49-F238E27FC236}">
                      <a16:creationId xmlns:a16="http://schemas.microsoft.com/office/drawing/2014/main" id="{5EAD6D15-2365-259C-9BE1-C7CA90CC4ED5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00B2F4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00B2F4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30" name="CuadroTexto 192">
                  <a:extLst>
                    <a:ext uri="{FF2B5EF4-FFF2-40B4-BE49-F238E27FC236}">
                      <a16:creationId xmlns:a16="http://schemas.microsoft.com/office/drawing/2014/main" id="{A0DC5E4E-930F-D1B5-00EC-882B3545BC8D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28" name="CuadroTexto 191">
                <a:extLst>
                  <a:ext uri="{FF2B5EF4-FFF2-40B4-BE49-F238E27FC236}">
                    <a16:creationId xmlns:a16="http://schemas.microsoft.com/office/drawing/2014/main" id="{067667F9-CE72-D366-A7F1-BFFC2F5CA4D7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00B2F4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00B2F4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F603CEF-443B-5465-02D2-BF60690CDBC6}"/>
                </a:ext>
              </a:extLst>
            </p:cNvPr>
            <p:cNvGrpSpPr/>
            <p:nvPr/>
          </p:nvGrpSpPr>
          <p:grpSpPr>
            <a:xfrm>
              <a:off x="6158406" y="3961601"/>
              <a:ext cx="1692040" cy="683642"/>
              <a:chOff x="290243" y="2666110"/>
              <a:chExt cx="1692040" cy="683642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CBA397-E46B-DE69-40CB-A6319228F387}"/>
                  </a:ext>
                </a:extLst>
              </p:cNvPr>
              <p:cNvGrpSpPr/>
              <p:nvPr/>
            </p:nvGrpSpPr>
            <p:grpSpPr>
              <a:xfrm>
                <a:off x="290243" y="2744441"/>
                <a:ext cx="1692040" cy="605311"/>
                <a:chOff x="2010333" y="2723851"/>
                <a:chExt cx="1692040" cy="605311"/>
              </a:xfrm>
            </p:grpSpPr>
            <p:sp>
              <p:nvSpPr>
                <p:cNvPr id="134" name="CuadroTexto 191">
                  <a:extLst>
                    <a:ext uri="{FF2B5EF4-FFF2-40B4-BE49-F238E27FC236}">
                      <a16:creationId xmlns:a16="http://schemas.microsoft.com/office/drawing/2014/main" id="{51E8B427-B6A6-6A46-E27E-CA0706C74DBE}"/>
                    </a:ext>
                  </a:extLst>
                </p:cNvPr>
                <p:cNvSpPr txBox="1"/>
                <p:nvPr/>
              </p:nvSpPr>
              <p:spPr>
                <a:xfrm>
                  <a:off x="2010333" y="2723851"/>
                  <a:ext cx="1692040" cy="3200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000"/>
                    </a:lnSpc>
                  </a:pPr>
                  <a:r>
                    <a:rPr lang="es-ES" sz="800" dirty="0">
                      <a:solidFill>
                        <a:srgbClr val="00A6DE"/>
                      </a:solidFill>
                      <a:latin typeface="LEMON MILK Bold" panose="00000800000000000000" pitchFamily="50" charset="0"/>
                    </a:rPr>
                    <a:t>TÍTULO</a:t>
                  </a:r>
                  <a:endParaRPr lang="es-CO" sz="800" dirty="0">
                    <a:solidFill>
                      <a:srgbClr val="00A6DE"/>
                    </a:solidFill>
                    <a:latin typeface="LEMON MILK Bold" panose="00000800000000000000" pitchFamily="50" charset="0"/>
                  </a:endParaRPr>
                </a:p>
              </p:txBody>
            </p:sp>
            <p:sp>
              <p:nvSpPr>
                <p:cNvPr id="135" name="CuadroTexto 192">
                  <a:extLst>
                    <a:ext uri="{FF2B5EF4-FFF2-40B4-BE49-F238E27FC236}">
                      <a16:creationId xmlns:a16="http://schemas.microsoft.com/office/drawing/2014/main" id="{B179FED8-10A1-7DA3-DCF7-6E0D7D2F6B27}"/>
                    </a:ext>
                  </a:extLst>
                </p:cNvPr>
                <p:cNvSpPr txBox="1"/>
                <p:nvPr/>
              </p:nvSpPr>
              <p:spPr>
                <a:xfrm>
                  <a:off x="2309022" y="2929052"/>
                  <a:ext cx="109466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ysClr val="windowText" lastClr="000000"/>
                      </a:solidFill>
                      <a:latin typeface="Quicksand" pitchFamily="2" charset="0"/>
                    </a:rPr>
                    <a:t>Escribe texto aquí. Escribe texto aquí. Escribe texto aquí. </a:t>
                  </a:r>
                  <a:endParaRPr lang="es-CO" sz="700" dirty="0">
                    <a:solidFill>
                      <a:sysClr val="windowText" lastClr="000000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33" name="CuadroTexto 191">
                <a:extLst>
                  <a:ext uri="{FF2B5EF4-FFF2-40B4-BE49-F238E27FC236}">
                    <a16:creationId xmlns:a16="http://schemas.microsoft.com/office/drawing/2014/main" id="{17F92331-25F2-4D39-66F9-9A4BA37A7566}"/>
                  </a:ext>
                </a:extLst>
              </p:cNvPr>
              <p:cNvSpPr txBox="1"/>
              <p:nvPr/>
            </p:nvSpPr>
            <p:spPr>
              <a:xfrm>
                <a:off x="1353289" y="2666110"/>
                <a:ext cx="407363" cy="3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ES" sz="1400" dirty="0">
                    <a:solidFill>
                      <a:srgbClr val="00A6DE"/>
                    </a:solidFill>
                    <a:latin typeface="LEMON MILK Bold" panose="00000800000000000000" pitchFamily="50" charset="0"/>
                  </a:rPr>
                  <a:t>01</a:t>
                </a:r>
                <a:endParaRPr lang="es-CO" sz="1400" dirty="0">
                  <a:solidFill>
                    <a:srgbClr val="00A6DE"/>
                  </a:solidFill>
                  <a:latin typeface="LEMON MILK Bold" panose="00000800000000000000" pitchFamily="50" charset="0"/>
                </a:endParaRPr>
              </a:p>
            </p:txBody>
          </p:sp>
        </p:grpSp>
        <p:sp>
          <p:nvSpPr>
            <p:cNvPr id="165" name="CuadroTexto 201">
              <a:extLst>
                <a:ext uri="{FF2B5EF4-FFF2-40B4-BE49-F238E27FC236}">
                  <a16:creationId xmlns:a16="http://schemas.microsoft.com/office/drawing/2014/main" id="{E5E1300F-5F02-5B34-904D-E88639B4B4DD}"/>
                </a:ext>
              </a:extLst>
            </p:cNvPr>
            <p:cNvSpPr txBox="1"/>
            <p:nvPr/>
          </p:nvSpPr>
          <p:spPr>
            <a:xfrm>
              <a:off x="472559" y="964191"/>
              <a:ext cx="1692040" cy="40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1200" dirty="0">
                  <a:solidFill>
                    <a:srgbClr val="0996C4"/>
                  </a:solidFill>
                  <a:latin typeface="LEMON MILK Bold" panose="00000800000000000000" pitchFamily="50" charset="0"/>
                </a:rPr>
                <a:t>TÍTULO</a:t>
              </a:r>
              <a:endParaRPr lang="es-ES" sz="1200" dirty="0">
                <a:solidFill>
                  <a:srgbClr val="0996C4"/>
                </a:solidFill>
                <a:latin typeface="LEMON MILK Light" panose="00000400000000000000" pitchFamily="50" charset="0"/>
              </a:endParaRPr>
            </a:p>
            <a:p>
              <a:pPr>
                <a:lnSpc>
                  <a:spcPts val="1200"/>
                </a:lnSpc>
              </a:pPr>
              <a:r>
                <a:rPr lang="es-ES" sz="1200" dirty="0">
                  <a:solidFill>
                    <a:srgbClr val="0996C4"/>
                  </a:solidFill>
                  <a:latin typeface="LEMON MILK Light" panose="00000400000000000000" pitchFamily="50" charset="0"/>
                </a:rPr>
                <a:t>SUBTÍTULO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47C40D4-9F87-24C6-AE13-6F40CD128C84}"/>
                </a:ext>
              </a:extLst>
            </p:cNvPr>
            <p:cNvSpPr/>
            <p:nvPr/>
          </p:nvSpPr>
          <p:spPr>
            <a:xfrm>
              <a:off x="473369" y="1011180"/>
              <a:ext cx="18000" cy="252000"/>
            </a:xfrm>
            <a:prstGeom prst="rect">
              <a:avLst/>
            </a:prstGeom>
            <a:solidFill>
              <a:srgbClr val="ADC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4010610-8B53-04E7-CB4D-750C1580E2E3}"/>
                </a:ext>
              </a:extLst>
            </p:cNvPr>
            <p:cNvSpPr/>
            <p:nvPr/>
          </p:nvSpPr>
          <p:spPr>
            <a:xfrm>
              <a:off x="506255" y="1011180"/>
              <a:ext cx="36000" cy="252000"/>
            </a:xfrm>
            <a:prstGeom prst="rect">
              <a:avLst/>
            </a:prstGeom>
            <a:solidFill>
              <a:srgbClr val="099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uadroTexto 191">
              <a:extLst>
                <a:ext uri="{FF2B5EF4-FFF2-40B4-BE49-F238E27FC236}">
                  <a16:creationId xmlns:a16="http://schemas.microsoft.com/office/drawing/2014/main" id="{B0490345-A866-E2E6-D47F-07BE389E61C1}"/>
                </a:ext>
              </a:extLst>
            </p:cNvPr>
            <p:cNvSpPr txBox="1"/>
            <p:nvPr/>
          </p:nvSpPr>
          <p:spPr>
            <a:xfrm rot="5400000">
              <a:off x="1615786" y="2895201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39" name="CuadroTexto 191">
              <a:extLst>
                <a:ext uri="{FF2B5EF4-FFF2-40B4-BE49-F238E27FC236}">
                  <a16:creationId xmlns:a16="http://schemas.microsoft.com/office/drawing/2014/main" id="{15053B1A-2C14-7399-89C7-DCD875710C1E}"/>
                </a:ext>
              </a:extLst>
            </p:cNvPr>
            <p:cNvSpPr txBox="1"/>
            <p:nvPr/>
          </p:nvSpPr>
          <p:spPr>
            <a:xfrm rot="5400000">
              <a:off x="3574214" y="2453849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0" name="CuadroTexto 191">
              <a:extLst>
                <a:ext uri="{FF2B5EF4-FFF2-40B4-BE49-F238E27FC236}">
                  <a16:creationId xmlns:a16="http://schemas.microsoft.com/office/drawing/2014/main" id="{D5CE526B-88F1-A79F-3FA9-BE8DC1CFF11A}"/>
                </a:ext>
              </a:extLst>
            </p:cNvPr>
            <p:cNvSpPr txBox="1"/>
            <p:nvPr/>
          </p:nvSpPr>
          <p:spPr>
            <a:xfrm rot="5400000">
              <a:off x="3570910" y="3339172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1" name="CuadroTexto 191">
              <a:extLst>
                <a:ext uri="{FF2B5EF4-FFF2-40B4-BE49-F238E27FC236}">
                  <a16:creationId xmlns:a16="http://schemas.microsoft.com/office/drawing/2014/main" id="{B37E5615-EFAE-AE95-38DA-432EAC30235D}"/>
                </a:ext>
              </a:extLst>
            </p:cNvPr>
            <p:cNvSpPr txBox="1"/>
            <p:nvPr/>
          </p:nvSpPr>
          <p:spPr>
            <a:xfrm rot="5400000">
              <a:off x="5538162" y="1985325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2" name="CuadroTexto 191">
              <a:extLst>
                <a:ext uri="{FF2B5EF4-FFF2-40B4-BE49-F238E27FC236}">
                  <a16:creationId xmlns:a16="http://schemas.microsoft.com/office/drawing/2014/main" id="{AB97A5DE-6098-4848-21D0-58B704010DB6}"/>
                </a:ext>
              </a:extLst>
            </p:cNvPr>
            <p:cNvSpPr txBox="1"/>
            <p:nvPr/>
          </p:nvSpPr>
          <p:spPr>
            <a:xfrm rot="5400000">
              <a:off x="5538162" y="2901815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3" name="CuadroTexto 191">
              <a:extLst>
                <a:ext uri="{FF2B5EF4-FFF2-40B4-BE49-F238E27FC236}">
                  <a16:creationId xmlns:a16="http://schemas.microsoft.com/office/drawing/2014/main" id="{7C284744-4DE4-9E05-8297-E5987CEA00C0}"/>
                </a:ext>
              </a:extLst>
            </p:cNvPr>
            <p:cNvSpPr txBox="1"/>
            <p:nvPr/>
          </p:nvSpPr>
          <p:spPr>
            <a:xfrm rot="5400000">
              <a:off x="5538872" y="3789490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4" name="CuadroTexto 191">
              <a:extLst>
                <a:ext uri="{FF2B5EF4-FFF2-40B4-BE49-F238E27FC236}">
                  <a16:creationId xmlns:a16="http://schemas.microsoft.com/office/drawing/2014/main" id="{E996D3C4-BA76-1095-2CC5-2FF64ACA3F73}"/>
                </a:ext>
              </a:extLst>
            </p:cNvPr>
            <p:cNvSpPr txBox="1"/>
            <p:nvPr/>
          </p:nvSpPr>
          <p:spPr>
            <a:xfrm rot="5400000">
              <a:off x="7482942" y="1510727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5" name="CuadroTexto 191">
              <a:extLst>
                <a:ext uri="{FF2B5EF4-FFF2-40B4-BE49-F238E27FC236}">
                  <a16:creationId xmlns:a16="http://schemas.microsoft.com/office/drawing/2014/main" id="{8BCD1724-285D-DC46-E054-991174253CA2}"/>
                </a:ext>
              </a:extLst>
            </p:cNvPr>
            <p:cNvSpPr txBox="1"/>
            <p:nvPr/>
          </p:nvSpPr>
          <p:spPr>
            <a:xfrm rot="5400000">
              <a:off x="7482942" y="2427217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6" name="CuadroTexto 191">
              <a:extLst>
                <a:ext uri="{FF2B5EF4-FFF2-40B4-BE49-F238E27FC236}">
                  <a16:creationId xmlns:a16="http://schemas.microsoft.com/office/drawing/2014/main" id="{1FAD7FA3-21CD-36CB-5414-116D6E9DD390}"/>
                </a:ext>
              </a:extLst>
            </p:cNvPr>
            <p:cNvSpPr txBox="1"/>
            <p:nvPr/>
          </p:nvSpPr>
          <p:spPr>
            <a:xfrm rot="5400000">
              <a:off x="7483652" y="3314892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  <p:sp>
          <p:nvSpPr>
            <p:cNvPr id="147" name="CuadroTexto 191">
              <a:extLst>
                <a:ext uri="{FF2B5EF4-FFF2-40B4-BE49-F238E27FC236}">
                  <a16:creationId xmlns:a16="http://schemas.microsoft.com/office/drawing/2014/main" id="{AB941D22-B25E-A73C-E845-B286199F6378}"/>
                </a:ext>
              </a:extLst>
            </p:cNvPr>
            <p:cNvSpPr txBox="1"/>
            <p:nvPr/>
          </p:nvSpPr>
          <p:spPr>
            <a:xfrm rot="5400000">
              <a:off x="7483651" y="4265074"/>
              <a:ext cx="643081" cy="31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8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8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152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Calibri</vt:lpstr>
      <vt:lpstr>Quicksand</vt:lpstr>
      <vt:lpstr>LEMON MILK Bold</vt:lpstr>
      <vt:lpstr>LEMON MILK Light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2022-08-29T00:55:56Z</dcterms:modified>
</cp:coreProperties>
</file>