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10058400" cy="7772400"/>
  <p:notesSz cx="9144000" cy="6858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Quicksand" pitchFamily="2" charset="0"/>
      <p:regular r:id="rId9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0FF"/>
    <a:srgbClr val="538CFF"/>
    <a:srgbClr val="00BE00"/>
    <a:srgbClr val="0054F8"/>
    <a:srgbClr val="F7931E"/>
    <a:srgbClr val="A6B6FF"/>
    <a:srgbClr val="586DC4"/>
    <a:srgbClr val="3D52AD"/>
    <a:srgbClr val="273563"/>
    <a:srgbClr val="172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5380" autoAdjust="0"/>
  </p:normalViewPr>
  <p:slideViewPr>
    <p:cSldViewPr snapToGrid="0">
      <p:cViewPr>
        <p:scale>
          <a:sx n="89" d="100"/>
          <a:sy n="89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0C00-9168-469A-A9C5-EFD5582E6D22}" type="datetimeFigureOut">
              <a:rPr lang="es-CO" smtClean="0"/>
              <a:t>19/08/2022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329-0749-484C-9FFA-9EE7B573E7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348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0C00-9168-469A-A9C5-EFD5582E6D22}" type="datetimeFigureOut">
              <a:rPr lang="es-CO" smtClean="0"/>
              <a:t>19/08/2022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329-0749-484C-9FFA-9EE7B573E7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537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0C00-9168-469A-A9C5-EFD5582E6D22}" type="datetimeFigureOut">
              <a:rPr lang="es-CO" smtClean="0"/>
              <a:t>19/08/2022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329-0749-484C-9FFA-9EE7B573E7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68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0C00-9168-469A-A9C5-EFD5582E6D22}" type="datetimeFigureOut">
              <a:rPr lang="es-CO" smtClean="0"/>
              <a:t>19/08/2022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329-0749-484C-9FFA-9EE7B573E7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715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0C00-9168-469A-A9C5-EFD5582E6D22}" type="datetimeFigureOut">
              <a:rPr lang="es-CO" smtClean="0"/>
              <a:t>19/08/2022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329-0749-484C-9FFA-9EE7B573E7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562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0C00-9168-469A-A9C5-EFD5582E6D22}" type="datetimeFigureOut">
              <a:rPr lang="es-CO" smtClean="0"/>
              <a:t>19/08/2022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329-0749-484C-9FFA-9EE7B573E7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941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0C00-9168-469A-A9C5-EFD5582E6D22}" type="datetimeFigureOut">
              <a:rPr lang="es-CO" smtClean="0"/>
              <a:t>19/08/2022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329-0749-484C-9FFA-9EE7B573E7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509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0C00-9168-469A-A9C5-EFD5582E6D22}" type="datetimeFigureOut">
              <a:rPr lang="es-CO" smtClean="0"/>
              <a:t>19/08/2022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329-0749-484C-9FFA-9EE7B573E7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14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0C00-9168-469A-A9C5-EFD5582E6D22}" type="datetimeFigureOut">
              <a:rPr lang="es-CO" smtClean="0"/>
              <a:t>19/08/2022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329-0749-484C-9FFA-9EE7B573E7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644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0C00-9168-469A-A9C5-EFD5582E6D22}" type="datetimeFigureOut">
              <a:rPr lang="es-CO" smtClean="0"/>
              <a:t>19/08/2022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329-0749-484C-9FFA-9EE7B573E7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819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0C00-9168-469A-A9C5-EFD5582E6D22}" type="datetimeFigureOut">
              <a:rPr lang="es-CO" smtClean="0"/>
              <a:t>19/08/2022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329-0749-484C-9FFA-9EE7B573E7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033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0C00-9168-469A-A9C5-EFD5582E6D22}" type="datetimeFigureOut">
              <a:rPr lang="es-CO" smtClean="0"/>
              <a:t>19/08/2022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2329-0749-484C-9FFA-9EE7B573E7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27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Conector recto 99">
            <a:extLst>
              <a:ext uri="{FF2B5EF4-FFF2-40B4-BE49-F238E27FC236}">
                <a16:creationId xmlns:a16="http://schemas.microsoft.com/office/drawing/2014/main" id="{9A931C20-C4F2-4906-BC9D-EE997051AD80}"/>
              </a:ext>
            </a:extLst>
          </p:cNvPr>
          <p:cNvCxnSpPr>
            <a:cxnSpLocks/>
          </p:cNvCxnSpPr>
          <p:nvPr/>
        </p:nvCxnSpPr>
        <p:spPr>
          <a:xfrm flipV="1">
            <a:off x="8117897" y="2483122"/>
            <a:ext cx="0" cy="40209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upo 93">
            <a:extLst>
              <a:ext uri="{FF2B5EF4-FFF2-40B4-BE49-F238E27FC236}">
                <a16:creationId xmlns:a16="http://schemas.microsoft.com/office/drawing/2014/main" id="{DE56B588-D7F7-4293-9598-B0FC04518971}"/>
              </a:ext>
            </a:extLst>
          </p:cNvPr>
          <p:cNvGrpSpPr/>
          <p:nvPr/>
        </p:nvGrpSpPr>
        <p:grpSpPr>
          <a:xfrm>
            <a:off x="1779081" y="2137525"/>
            <a:ext cx="6455144" cy="811701"/>
            <a:chOff x="1758580" y="2090311"/>
            <a:chExt cx="6455144" cy="811701"/>
          </a:xfrm>
        </p:grpSpPr>
        <p:cxnSp>
          <p:nvCxnSpPr>
            <p:cNvPr id="80" name="Conector recto 79">
              <a:extLst>
                <a:ext uri="{FF2B5EF4-FFF2-40B4-BE49-F238E27FC236}">
                  <a16:creationId xmlns:a16="http://schemas.microsoft.com/office/drawing/2014/main" id="{DCBF2489-3ADD-447A-B6CF-2D9A092744B8}"/>
                </a:ext>
              </a:extLst>
            </p:cNvPr>
            <p:cNvCxnSpPr/>
            <p:nvPr/>
          </p:nvCxnSpPr>
          <p:spPr>
            <a:xfrm>
              <a:off x="1848828" y="2442578"/>
              <a:ext cx="6358177" cy="0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>
              <a:extLst>
                <a:ext uri="{FF2B5EF4-FFF2-40B4-BE49-F238E27FC236}">
                  <a16:creationId xmlns:a16="http://schemas.microsoft.com/office/drawing/2014/main" id="{FC544DFF-B7BA-4245-AB88-E2263B5B90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6653" y="2090311"/>
              <a:ext cx="0" cy="704533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upo 88">
              <a:extLst>
                <a:ext uri="{FF2B5EF4-FFF2-40B4-BE49-F238E27FC236}">
                  <a16:creationId xmlns:a16="http://schemas.microsoft.com/office/drawing/2014/main" id="{299C028E-7DDA-4A2A-924C-3FEA28788D04}"/>
                </a:ext>
              </a:extLst>
            </p:cNvPr>
            <p:cNvGrpSpPr/>
            <p:nvPr/>
          </p:nvGrpSpPr>
          <p:grpSpPr>
            <a:xfrm>
              <a:off x="4879653" y="2323503"/>
              <a:ext cx="234000" cy="234000"/>
              <a:chOff x="4879653" y="2323503"/>
              <a:chExt cx="234000" cy="234000"/>
            </a:xfrm>
          </p:grpSpPr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1783E329-EC5D-456C-AA4B-70E996EF3255}"/>
                  </a:ext>
                </a:extLst>
              </p:cNvPr>
              <p:cNvSpPr/>
              <p:nvPr/>
            </p:nvSpPr>
            <p:spPr>
              <a:xfrm>
                <a:off x="4879653" y="2323503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4A5629F0-0E7D-4681-9D49-30B2B4D95809}"/>
                  </a:ext>
                </a:extLst>
              </p:cNvPr>
              <p:cNvSpPr/>
              <p:nvPr/>
            </p:nvSpPr>
            <p:spPr>
              <a:xfrm>
                <a:off x="4924653" y="2368153"/>
                <a:ext cx="144000" cy="144000"/>
              </a:xfrm>
              <a:prstGeom prst="ellipse">
                <a:avLst/>
              </a:prstGeom>
              <a:solidFill>
                <a:srgbClr val="538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 dirty="0">
                  <a:latin typeface="Quicksand" pitchFamily="2" charset="0"/>
                </a:endParaRPr>
              </a:p>
            </p:txBody>
          </p:sp>
        </p:grp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CA666524-0AB1-48B1-A14F-06CFCA08AC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5580" y="2375247"/>
              <a:ext cx="0" cy="526765"/>
            </a:xfrm>
            <a:prstGeom prst="line">
              <a:avLst/>
            </a:prstGeom>
            <a:ln w="889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upo 102">
              <a:extLst>
                <a:ext uri="{FF2B5EF4-FFF2-40B4-BE49-F238E27FC236}">
                  <a16:creationId xmlns:a16="http://schemas.microsoft.com/office/drawing/2014/main" id="{F0BD4C01-4835-40C7-A90D-F042DB28D7F9}"/>
                </a:ext>
              </a:extLst>
            </p:cNvPr>
            <p:cNvGrpSpPr/>
            <p:nvPr/>
          </p:nvGrpSpPr>
          <p:grpSpPr>
            <a:xfrm>
              <a:off x="1758580" y="2320324"/>
              <a:ext cx="234000" cy="234000"/>
              <a:chOff x="4879653" y="2323503"/>
              <a:chExt cx="234000" cy="2340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24383D47-899C-40E4-A052-C30A47607AB4}"/>
                  </a:ext>
                </a:extLst>
              </p:cNvPr>
              <p:cNvSpPr/>
              <p:nvPr/>
            </p:nvSpPr>
            <p:spPr>
              <a:xfrm>
                <a:off x="4879653" y="2323503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77D5C0F8-A4C4-402A-B7AD-768D01D68611}"/>
                  </a:ext>
                </a:extLst>
              </p:cNvPr>
              <p:cNvSpPr/>
              <p:nvPr/>
            </p:nvSpPr>
            <p:spPr>
              <a:xfrm>
                <a:off x="4924653" y="2368153"/>
                <a:ext cx="144000" cy="144000"/>
              </a:xfrm>
              <a:prstGeom prst="ellipse">
                <a:avLst/>
              </a:prstGeom>
              <a:solidFill>
                <a:srgbClr val="297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 dirty="0">
                  <a:latin typeface="Quicksand" pitchFamily="2" charset="0"/>
                </a:endParaRPr>
              </a:p>
            </p:txBody>
          </p:sp>
        </p:grpSp>
        <p:grpSp>
          <p:nvGrpSpPr>
            <p:cNvPr id="107" name="Grupo 106">
              <a:extLst>
                <a:ext uri="{FF2B5EF4-FFF2-40B4-BE49-F238E27FC236}">
                  <a16:creationId xmlns:a16="http://schemas.microsoft.com/office/drawing/2014/main" id="{E6405319-ED43-41DC-B835-8FED2D2E06DB}"/>
                </a:ext>
              </a:extLst>
            </p:cNvPr>
            <p:cNvGrpSpPr/>
            <p:nvPr/>
          </p:nvGrpSpPr>
          <p:grpSpPr>
            <a:xfrm>
              <a:off x="7979724" y="2323503"/>
              <a:ext cx="234000" cy="234000"/>
              <a:chOff x="4879653" y="2323503"/>
              <a:chExt cx="234000" cy="234000"/>
            </a:xfrm>
          </p:grpSpPr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6102EBB3-B524-4044-A6AD-5A66AE77E498}"/>
                  </a:ext>
                </a:extLst>
              </p:cNvPr>
              <p:cNvSpPr/>
              <p:nvPr/>
            </p:nvSpPr>
            <p:spPr>
              <a:xfrm>
                <a:off x="4879653" y="2323503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B054F45B-EE0D-4683-B330-1D76EF75693F}"/>
                  </a:ext>
                </a:extLst>
              </p:cNvPr>
              <p:cNvSpPr/>
              <p:nvPr/>
            </p:nvSpPr>
            <p:spPr>
              <a:xfrm>
                <a:off x="4924653" y="2368153"/>
                <a:ext cx="144000" cy="144000"/>
              </a:xfrm>
              <a:prstGeom prst="ellipse">
                <a:avLst/>
              </a:prstGeom>
              <a:solidFill>
                <a:srgbClr val="00B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</p:grp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A006751-CF4C-42EB-8005-8AEF1B3E4CD0}"/>
              </a:ext>
            </a:extLst>
          </p:cNvPr>
          <p:cNvGrpSpPr/>
          <p:nvPr/>
        </p:nvGrpSpPr>
        <p:grpSpPr>
          <a:xfrm>
            <a:off x="3700776" y="1212682"/>
            <a:ext cx="2637934" cy="1001832"/>
            <a:chOff x="3680275" y="1165468"/>
            <a:chExt cx="2637934" cy="1001832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05CC44BF-7B07-4FD8-9B01-B97E85817528}"/>
                </a:ext>
              </a:extLst>
            </p:cNvPr>
            <p:cNvSpPr/>
            <p:nvPr/>
          </p:nvSpPr>
          <p:spPr>
            <a:xfrm>
              <a:off x="4005315" y="1265588"/>
              <a:ext cx="2312894" cy="8327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latin typeface="Quicksand" pitchFamily="2" charset="0"/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BDF946DD-7745-4B37-B6D8-1E770A743BFD}"/>
                </a:ext>
              </a:extLst>
            </p:cNvPr>
            <p:cNvSpPr/>
            <p:nvPr/>
          </p:nvSpPr>
          <p:spPr>
            <a:xfrm>
              <a:off x="4047403" y="1173055"/>
              <a:ext cx="1774155" cy="321315"/>
            </a:xfrm>
            <a:prstGeom prst="roundRect">
              <a:avLst>
                <a:gd name="adj" fmla="val 50000"/>
              </a:avLst>
            </a:prstGeom>
            <a:solidFill>
              <a:srgbClr val="005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latin typeface="Quicksand" pitchFamily="2" charset="0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B86D86A8-206A-4C4D-BC0D-CAE63BA3C7A3}"/>
                </a:ext>
              </a:extLst>
            </p:cNvPr>
            <p:cNvSpPr/>
            <p:nvPr/>
          </p:nvSpPr>
          <p:spPr>
            <a:xfrm>
              <a:off x="3680275" y="1165468"/>
              <a:ext cx="1000800" cy="10018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latin typeface="Quicksand" pitchFamily="2" charset="0"/>
              </a:endParaRPr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E5DAF30C-0A7C-4517-83AA-F78BCE29AA5F}"/>
                </a:ext>
              </a:extLst>
            </p:cNvPr>
            <p:cNvSpPr/>
            <p:nvPr/>
          </p:nvSpPr>
          <p:spPr>
            <a:xfrm>
              <a:off x="3748675" y="1234384"/>
              <a:ext cx="864000" cy="864000"/>
            </a:xfrm>
            <a:prstGeom prst="ellipse">
              <a:avLst/>
            </a:prstGeom>
            <a:solidFill>
              <a:srgbClr val="005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 dirty="0">
                <a:latin typeface="Quicksand" pitchFamily="2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ABABEE8-DEC0-43E5-B7EF-A117963BB091}"/>
                </a:ext>
              </a:extLst>
            </p:cNvPr>
            <p:cNvSpPr txBox="1"/>
            <p:nvPr/>
          </p:nvSpPr>
          <p:spPr>
            <a:xfrm>
              <a:off x="4680105" y="1568030"/>
              <a:ext cx="1531244" cy="481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s-ES" sz="1000" b="1" dirty="0">
                  <a:solidFill>
                    <a:srgbClr val="0054F8"/>
                  </a:solidFill>
                  <a:latin typeface="Quicksand" pitchFamily="2" charset="0"/>
                </a:rPr>
                <a:t>TÍTULO</a:t>
              </a:r>
            </a:p>
            <a:p>
              <a:pPr>
                <a:lnSpc>
                  <a:spcPts val="1000"/>
                </a:lnSpc>
              </a:pPr>
              <a:r>
                <a:rPr lang="es-E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itchFamily="2" charset="0"/>
                </a:rPr>
                <a:t>Escribe  texto aquí. Escribe  texto aquí. </a:t>
              </a:r>
              <a:endParaRPr lang="es-CO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" pitchFamily="2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A64FACF-F7EE-4B4D-B6DE-72431B1A3220}"/>
                </a:ext>
              </a:extLst>
            </p:cNvPr>
            <p:cNvSpPr txBox="1"/>
            <p:nvPr/>
          </p:nvSpPr>
          <p:spPr>
            <a:xfrm>
              <a:off x="4630767" y="1222331"/>
              <a:ext cx="1061989" cy="250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ES" sz="1200" b="1" dirty="0">
                  <a:solidFill>
                    <a:schemeClr val="bg1"/>
                  </a:solidFill>
                  <a:latin typeface="Quicksand" pitchFamily="2" charset="0"/>
                </a:rPr>
                <a:t>TÍTULO</a:t>
              </a:r>
              <a:endParaRPr lang="es-CO" sz="1200" b="1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6D01B28F-D9E1-4C09-AEDB-062CC03FFF45}"/>
              </a:ext>
            </a:extLst>
          </p:cNvPr>
          <p:cNvGrpSpPr/>
          <p:nvPr/>
        </p:nvGrpSpPr>
        <p:grpSpPr>
          <a:xfrm>
            <a:off x="615124" y="2785092"/>
            <a:ext cx="2679483" cy="1001832"/>
            <a:chOff x="594623" y="2737878"/>
            <a:chExt cx="2679483" cy="1001832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C8174858-D9D0-40A2-B808-1BA5ECDE5F04}"/>
                </a:ext>
              </a:extLst>
            </p:cNvPr>
            <p:cNvGrpSpPr/>
            <p:nvPr/>
          </p:nvGrpSpPr>
          <p:grpSpPr>
            <a:xfrm>
              <a:off x="594623" y="2737878"/>
              <a:ext cx="2637934" cy="1001832"/>
              <a:chOff x="3680275" y="1165468"/>
              <a:chExt cx="2637934" cy="1001832"/>
            </a:xfrm>
          </p:grpSpPr>
          <p:sp>
            <p:nvSpPr>
              <p:cNvPr id="18" name="Rectángulo: esquinas redondeadas 17">
                <a:extLst>
                  <a:ext uri="{FF2B5EF4-FFF2-40B4-BE49-F238E27FC236}">
                    <a16:creationId xmlns:a16="http://schemas.microsoft.com/office/drawing/2014/main" id="{F09AE6FE-E49B-4765-87EC-C435F3CE800F}"/>
                  </a:ext>
                </a:extLst>
              </p:cNvPr>
              <p:cNvSpPr/>
              <p:nvPr/>
            </p:nvSpPr>
            <p:spPr>
              <a:xfrm>
                <a:off x="4005315" y="1265588"/>
                <a:ext cx="2312894" cy="83279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19" name="Rectángulo: esquinas redondeadas 18">
                <a:extLst>
                  <a:ext uri="{FF2B5EF4-FFF2-40B4-BE49-F238E27FC236}">
                    <a16:creationId xmlns:a16="http://schemas.microsoft.com/office/drawing/2014/main" id="{2A0E8D33-A0D1-442D-B612-948C7FF2398C}"/>
                  </a:ext>
                </a:extLst>
              </p:cNvPr>
              <p:cNvSpPr/>
              <p:nvPr/>
            </p:nvSpPr>
            <p:spPr>
              <a:xfrm>
                <a:off x="4047403" y="1173055"/>
                <a:ext cx="1774155" cy="321315"/>
              </a:xfrm>
              <a:prstGeom prst="roundRect">
                <a:avLst>
                  <a:gd name="adj" fmla="val 50000"/>
                </a:avLst>
              </a:prstGeom>
              <a:solidFill>
                <a:srgbClr val="297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58F28614-CAD1-4ADD-B47E-23961BB7AA23}"/>
                  </a:ext>
                </a:extLst>
              </p:cNvPr>
              <p:cNvSpPr/>
              <p:nvPr/>
            </p:nvSpPr>
            <p:spPr>
              <a:xfrm>
                <a:off x="3680275" y="1165468"/>
                <a:ext cx="1000800" cy="10018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74EFE4C4-5F67-4830-8633-A69F702685BD}"/>
                  </a:ext>
                </a:extLst>
              </p:cNvPr>
              <p:cNvSpPr/>
              <p:nvPr/>
            </p:nvSpPr>
            <p:spPr>
              <a:xfrm>
                <a:off x="3748675" y="1234384"/>
                <a:ext cx="864000" cy="864000"/>
              </a:xfrm>
              <a:prstGeom prst="ellipse">
                <a:avLst/>
              </a:prstGeom>
              <a:solidFill>
                <a:srgbClr val="297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 dirty="0">
                  <a:latin typeface="Quicksand" pitchFamily="2" charset="0"/>
                </a:endParaRPr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7A992FCB-7AF7-422F-9042-D07E805B567F}"/>
                  </a:ext>
                </a:extLst>
              </p:cNvPr>
              <p:cNvSpPr txBox="1"/>
              <p:nvPr/>
            </p:nvSpPr>
            <p:spPr>
              <a:xfrm>
                <a:off x="4680105" y="1568030"/>
                <a:ext cx="1531244" cy="48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es-ES" sz="1000" b="1" dirty="0">
                    <a:solidFill>
                      <a:srgbClr val="2970FF"/>
                    </a:solidFill>
                    <a:latin typeface="Quicksand" pitchFamily="2" charset="0"/>
                  </a:rPr>
                  <a:t>TÍTULO</a:t>
                </a:r>
              </a:p>
              <a:p>
                <a:pPr>
                  <a:lnSpc>
                    <a:spcPts val="1000"/>
                  </a:lnSpc>
                </a:pPr>
                <a:r>
                  <a:rPr lang="es-E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Quicksand" pitchFamily="2" charset="0"/>
                  </a:rPr>
                  <a:t>Escribe  texto aquí. Escribe  texto aquí. </a:t>
                </a:r>
                <a:endPara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itchFamily="2" charset="0"/>
                </a:endParaRPr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D2AAC73C-588C-4996-9B21-D6F14FF345F1}"/>
                  </a:ext>
                </a:extLst>
              </p:cNvPr>
              <p:cNvSpPr txBox="1"/>
              <p:nvPr/>
            </p:nvSpPr>
            <p:spPr>
              <a:xfrm>
                <a:off x="4630767" y="1222331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  <a:endParaRPr lang="es-CO" sz="12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</p:grp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38F8D2F-61A2-4DC7-B7E2-724F167B8C13}"/>
                </a:ext>
              </a:extLst>
            </p:cNvPr>
            <p:cNvSpPr/>
            <p:nvPr/>
          </p:nvSpPr>
          <p:spPr>
            <a:xfrm>
              <a:off x="2941034" y="2837998"/>
              <a:ext cx="324000" cy="324000"/>
            </a:xfrm>
            <a:prstGeom prst="ellipse">
              <a:avLst/>
            </a:prstGeom>
            <a:solidFill>
              <a:srgbClr val="3D5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latin typeface="Quicksand" pitchFamily="2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A6369893-9CC3-41AD-B586-E91A091A1203}"/>
                </a:ext>
              </a:extLst>
            </p:cNvPr>
            <p:cNvSpPr txBox="1"/>
            <p:nvPr/>
          </p:nvSpPr>
          <p:spPr>
            <a:xfrm>
              <a:off x="2941034" y="2889979"/>
              <a:ext cx="333072" cy="250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ES" sz="1200" b="1" dirty="0">
                  <a:solidFill>
                    <a:schemeClr val="bg1"/>
                  </a:solidFill>
                  <a:latin typeface="Quicksand" pitchFamily="2" charset="0"/>
                </a:rPr>
                <a:t>1</a:t>
              </a:r>
              <a:endParaRPr lang="es-CO" sz="1200" b="1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6022CB0-F1C3-42D6-9296-5B30BC1ACFC6}"/>
              </a:ext>
            </a:extLst>
          </p:cNvPr>
          <p:cNvGrpSpPr/>
          <p:nvPr/>
        </p:nvGrpSpPr>
        <p:grpSpPr>
          <a:xfrm>
            <a:off x="3709958" y="2785092"/>
            <a:ext cx="2679483" cy="1001832"/>
            <a:chOff x="594623" y="2737878"/>
            <a:chExt cx="2679483" cy="1001832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F9E83602-27C0-4A2C-A88A-FE12F543665E}"/>
                </a:ext>
              </a:extLst>
            </p:cNvPr>
            <p:cNvGrpSpPr/>
            <p:nvPr/>
          </p:nvGrpSpPr>
          <p:grpSpPr>
            <a:xfrm>
              <a:off x="594623" y="2737878"/>
              <a:ext cx="2637934" cy="1001832"/>
              <a:chOff x="3680275" y="1165468"/>
              <a:chExt cx="2637934" cy="100183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29940B6A-CEDD-4C19-B521-C016578516C7}"/>
                  </a:ext>
                </a:extLst>
              </p:cNvPr>
              <p:cNvSpPr/>
              <p:nvPr/>
            </p:nvSpPr>
            <p:spPr>
              <a:xfrm>
                <a:off x="4005315" y="1265588"/>
                <a:ext cx="2312894" cy="83279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32" name="Rectángulo: esquinas redondeadas 31">
                <a:extLst>
                  <a:ext uri="{FF2B5EF4-FFF2-40B4-BE49-F238E27FC236}">
                    <a16:creationId xmlns:a16="http://schemas.microsoft.com/office/drawing/2014/main" id="{20D559F9-C93D-439C-9DDC-DAE342D5792A}"/>
                  </a:ext>
                </a:extLst>
              </p:cNvPr>
              <p:cNvSpPr/>
              <p:nvPr/>
            </p:nvSpPr>
            <p:spPr>
              <a:xfrm>
                <a:off x="4047403" y="1173055"/>
                <a:ext cx="1774155" cy="321315"/>
              </a:xfrm>
              <a:prstGeom prst="roundRect">
                <a:avLst>
                  <a:gd name="adj" fmla="val 50000"/>
                </a:avLst>
              </a:prstGeom>
              <a:solidFill>
                <a:srgbClr val="538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889BA291-8DFC-4256-9F63-40E6CC002396}"/>
                  </a:ext>
                </a:extLst>
              </p:cNvPr>
              <p:cNvSpPr/>
              <p:nvPr/>
            </p:nvSpPr>
            <p:spPr>
              <a:xfrm>
                <a:off x="3680275" y="1165468"/>
                <a:ext cx="1000800" cy="10018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917AB471-74A6-44B5-8FF9-298FBB1958CC}"/>
                  </a:ext>
                </a:extLst>
              </p:cNvPr>
              <p:cNvSpPr/>
              <p:nvPr/>
            </p:nvSpPr>
            <p:spPr>
              <a:xfrm>
                <a:off x="3748675" y="1234384"/>
                <a:ext cx="864000" cy="864000"/>
              </a:xfrm>
              <a:prstGeom prst="ellipse">
                <a:avLst/>
              </a:prstGeom>
              <a:solidFill>
                <a:srgbClr val="538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 dirty="0">
                  <a:latin typeface="Quicksand" pitchFamily="2" charset="0"/>
                </a:endParaRP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8642A557-2766-4DC3-A90F-92BB8A47D495}"/>
                  </a:ext>
                </a:extLst>
              </p:cNvPr>
              <p:cNvSpPr txBox="1"/>
              <p:nvPr/>
            </p:nvSpPr>
            <p:spPr>
              <a:xfrm>
                <a:off x="4680105" y="1568030"/>
                <a:ext cx="1531244" cy="48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es-ES" sz="1000" b="1" dirty="0">
                    <a:solidFill>
                      <a:srgbClr val="538CFF"/>
                    </a:solidFill>
                    <a:latin typeface="Quicksand" pitchFamily="2" charset="0"/>
                  </a:rPr>
                  <a:t>TÍTULO</a:t>
                </a:r>
              </a:p>
              <a:p>
                <a:pPr>
                  <a:lnSpc>
                    <a:spcPts val="1000"/>
                  </a:lnSpc>
                </a:pPr>
                <a:r>
                  <a:rPr lang="es-E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Quicksand" pitchFamily="2" charset="0"/>
                  </a:rPr>
                  <a:t>Escribe  texto aquí. Escribe  texto aquí. </a:t>
                </a:r>
                <a:endPara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itchFamily="2" charset="0"/>
                </a:endParaRPr>
              </a:p>
            </p:txBody>
          </p:sp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754D2B26-B109-4CB9-AAEF-1035B8434D4B}"/>
                  </a:ext>
                </a:extLst>
              </p:cNvPr>
              <p:cNvSpPr txBox="1"/>
              <p:nvPr/>
            </p:nvSpPr>
            <p:spPr>
              <a:xfrm>
                <a:off x="4630767" y="1222331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  <a:endParaRPr lang="es-CO" sz="12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</p:grp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1F32AB8B-95ED-4A7A-9AA1-107C43F32EEA}"/>
                </a:ext>
              </a:extLst>
            </p:cNvPr>
            <p:cNvSpPr/>
            <p:nvPr/>
          </p:nvSpPr>
          <p:spPr>
            <a:xfrm>
              <a:off x="2941034" y="2837998"/>
              <a:ext cx="324000" cy="324000"/>
            </a:xfrm>
            <a:prstGeom prst="ellipse">
              <a:avLst/>
            </a:prstGeom>
            <a:solidFill>
              <a:srgbClr val="538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latin typeface="Quicksand" pitchFamily="2" charset="0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93AD7D04-A895-44E6-9E2A-DEF1088F1F16}"/>
                </a:ext>
              </a:extLst>
            </p:cNvPr>
            <p:cNvSpPr txBox="1"/>
            <p:nvPr/>
          </p:nvSpPr>
          <p:spPr>
            <a:xfrm>
              <a:off x="2941034" y="2891708"/>
              <a:ext cx="333072" cy="250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ES" sz="1200" b="1" dirty="0">
                  <a:solidFill>
                    <a:schemeClr val="bg1"/>
                  </a:solidFill>
                  <a:latin typeface="Quicksand" pitchFamily="2" charset="0"/>
                </a:rPr>
                <a:t>2</a:t>
              </a:r>
              <a:endParaRPr lang="es-CO" sz="1200" b="1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D6830F89-B401-4432-82D3-239E822B1951}"/>
              </a:ext>
            </a:extLst>
          </p:cNvPr>
          <p:cNvGrpSpPr/>
          <p:nvPr/>
        </p:nvGrpSpPr>
        <p:grpSpPr>
          <a:xfrm>
            <a:off x="6746020" y="2785092"/>
            <a:ext cx="2679483" cy="1001832"/>
            <a:chOff x="594623" y="2737878"/>
            <a:chExt cx="2679483" cy="1001832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DFABB29-D722-4B43-BF2E-D98FA10E2FAA}"/>
                </a:ext>
              </a:extLst>
            </p:cNvPr>
            <p:cNvGrpSpPr/>
            <p:nvPr/>
          </p:nvGrpSpPr>
          <p:grpSpPr>
            <a:xfrm>
              <a:off x="594623" y="2737878"/>
              <a:ext cx="2637934" cy="1001832"/>
              <a:chOff x="3680275" y="1165468"/>
              <a:chExt cx="2637934" cy="1001832"/>
            </a:xfrm>
          </p:grpSpPr>
          <p:sp>
            <p:nvSpPr>
              <p:cNvPr id="41" name="Rectángulo: esquinas redondeadas 40">
                <a:extLst>
                  <a:ext uri="{FF2B5EF4-FFF2-40B4-BE49-F238E27FC236}">
                    <a16:creationId xmlns:a16="http://schemas.microsoft.com/office/drawing/2014/main" id="{F974F099-75E6-4BD2-B5DD-37B72C462AB9}"/>
                  </a:ext>
                </a:extLst>
              </p:cNvPr>
              <p:cNvSpPr/>
              <p:nvPr/>
            </p:nvSpPr>
            <p:spPr>
              <a:xfrm>
                <a:off x="4005315" y="1265588"/>
                <a:ext cx="2312894" cy="83279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42" name="Rectángulo: esquinas redondeadas 41">
                <a:extLst>
                  <a:ext uri="{FF2B5EF4-FFF2-40B4-BE49-F238E27FC236}">
                    <a16:creationId xmlns:a16="http://schemas.microsoft.com/office/drawing/2014/main" id="{8A63F7B3-896C-4AFA-9ACB-EC7719275C07}"/>
                  </a:ext>
                </a:extLst>
              </p:cNvPr>
              <p:cNvSpPr/>
              <p:nvPr/>
            </p:nvSpPr>
            <p:spPr>
              <a:xfrm>
                <a:off x="4047403" y="1173055"/>
                <a:ext cx="1774155" cy="321315"/>
              </a:xfrm>
              <a:prstGeom prst="roundRect">
                <a:avLst>
                  <a:gd name="adj" fmla="val 50000"/>
                </a:avLst>
              </a:prstGeom>
              <a:solidFill>
                <a:srgbClr val="00B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D643CFF1-E9B6-4176-B66C-80FD7CE2B8F9}"/>
                  </a:ext>
                </a:extLst>
              </p:cNvPr>
              <p:cNvSpPr/>
              <p:nvPr/>
            </p:nvSpPr>
            <p:spPr>
              <a:xfrm>
                <a:off x="3680275" y="1165468"/>
                <a:ext cx="1000800" cy="10018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00AECFC6-7175-44D1-A784-9BD136CE9871}"/>
                  </a:ext>
                </a:extLst>
              </p:cNvPr>
              <p:cNvSpPr/>
              <p:nvPr/>
            </p:nvSpPr>
            <p:spPr>
              <a:xfrm>
                <a:off x="3748675" y="1234384"/>
                <a:ext cx="864000" cy="864000"/>
              </a:xfrm>
              <a:prstGeom prst="ellipse">
                <a:avLst/>
              </a:prstGeom>
              <a:solidFill>
                <a:srgbClr val="00B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14BBEFD8-CE8D-47C0-AAC3-92695C391FF1}"/>
                  </a:ext>
                </a:extLst>
              </p:cNvPr>
              <p:cNvSpPr txBox="1"/>
              <p:nvPr/>
            </p:nvSpPr>
            <p:spPr>
              <a:xfrm>
                <a:off x="4680105" y="1568030"/>
                <a:ext cx="1531244" cy="48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es-ES" sz="1000" b="1" dirty="0">
                    <a:solidFill>
                      <a:srgbClr val="00BE00"/>
                    </a:solidFill>
                    <a:latin typeface="Quicksand" pitchFamily="2" charset="0"/>
                  </a:rPr>
                  <a:t>TÍTULO</a:t>
                </a:r>
              </a:p>
              <a:p>
                <a:pPr>
                  <a:lnSpc>
                    <a:spcPts val="1000"/>
                  </a:lnSpc>
                </a:pPr>
                <a:r>
                  <a:rPr lang="es-E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Quicksand" pitchFamily="2" charset="0"/>
                  </a:rPr>
                  <a:t>Escribe  texto aquí. Escribe  texto aquí. </a:t>
                </a:r>
                <a:endParaRPr lang="es-CO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" pitchFamily="2" charset="0"/>
                </a:endParaRPr>
              </a:p>
            </p:txBody>
          </p:sp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1FB3DF73-ED41-4096-87D0-8A3FE03F5CAA}"/>
                  </a:ext>
                </a:extLst>
              </p:cNvPr>
              <p:cNvSpPr txBox="1"/>
              <p:nvPr/>
            </p:nvSpPr>
            <p:spPr>
              <a:xfrm>
                <a:off x="4630767" y="1222331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200" b="1" dirty="0">
                    <a:solidFill>
                      <a:schemeClr val="bg1"/>
                    </a:solidFill>
                    <a:latin typeface="Quicksand" pitchFamily="2" charset="0"/>
                  </a:rPr>
                  <a:t>TÍTULO</a:t>
                </a:r>
                <a:endParaRPr lang="es-CO" sz="1200" b="1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</p:grp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6477B272-3B4E-4994-9CDE-41C7789D5DFC}"/>
                </a:ext>
              </a:extLst>
            </p:cNvPr>
            <p:cNvSpPr/>
            <p:nvPr/>
          </p:nvSpPr>
          <p:spPr>
            <a:xfrm>
              <a:off x="2941034" y="2837998"/>
              <a:ext cx="324000" cy="324000"/>
            </a:xfrm>
            <a:prstGeom prst="ellipse">
              <a:avLst/>
            </a:prstGeom>
            <a:solidFill>
              <a:srgbClr val="00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latin typeface="Quicksand" pitchFamily="2" charset="0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F5A756DE-544A-4B36-8A97-A054E6F32F01}"/>
                </a:ext>
              </a:extLst>
            </p:cNvPr>
            <p:cNvSpPr txBox="1"/>
            <p:nvPr/>
          </p:nvSpPr>
          <p:spPr>
            <a:xfrm>
              <a:off x="2941034" y="2891964"/>
              <a:ext cx="333072" cy="250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ES" sz="1200" b="1" dirty="0">
                  <a:solidFill>
                    <a:schemeClr val="bg1"/>
                  </a:solidFill>
                  <a:latin typeface="Quicksand" pitchFamily="2" charset="0"/>
                </a:rPr>
                <a:t>3</a:t>
              </a:r>
              <a:endParaRPr lang="es-CO" sz="1200" b="1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</p:grpSp>
      <p:grpSp>
        <p:nvGrpSpPr>
          <p:cNvPr id="98" name="Grupo 97">
            <a:extLst>
              <a:ext uri="{FF2B5EF4-FFF2-40B4-BE49-F238E27FC236}">
                <a16:creationId xmlns:a16="http://schemas.microsoft.com/office/drawing/2014/main" id="{DFC1F965-EFF8-422B-9E2E-CDCFE6495A5C}"/>
              </a:ext>
            </a:extLst>
          </p:cNvPr>
          <p:cNvGrpSpPr/>
          <p:nvPr/>
        </p:nvGrpSpPr>
        <p:grpSpPr>
          <a:xfrm>
            <a:off x="1011673" y="3751903"/>
            <a:ext cx="2282934" cy="2807815"/>
            <a:chOff x="991172" y="3704689"/>
            <a:chExt cx="2282934" cy="2807815"/>
          </a:xfrm>
        </p:grpSpPr>
        <p:grpSp>
          <p:nvGrpSpPr>
            <p:cNvPr id="96" name="Grupo 95">
              <a:extLst>
                <a:ext uri="{FF2B5EF4-FFF2-40B4-BE49-F238E27FC236}">
                  <a16:creationId xmlns:a16="http://schemas.microsoft.com/office/drawing/2014/main" id="{6558E5E3-3D7B-4A68-89EC-F0D2E19A31C8}"/>
                </a:ext>
              </a:extLst>
            </p:cNvPr>
            <p:cNvGrpSpPr/>
            <p:nvPr/>
          </p:nvGrpSpPr>
          <p:grpSpPr>
            <a:xfrm>
              <a:off x="991172" y="3704689"/>
              <a:ext cx="601970" cy="2514807"/>
              <a:chOff x="991172" y="3704689"/>
              <a:chExt cx="601970" cy="2514807"/>
            </a:xfrm>
          </p:grpSpPr>
          <p:cxnSp>
            <p:nvCxnSpPr>
              <p:cNvPr id="88" name="Conector recto 87">
                <a:extLst>
                  <a:ext uri="{FF2B5EF4-FFF2-40B4-BE49-F238E27FC236}">
                    <a16:creationId xmlns:a16="http://schemas.microsoft.com/office/drawing/2014/main" id="{2E9D7FBF-59D3-41CC-8710-A4EE0923DD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5023" y="3704689"/>
                <a:ext cx="0" cy="2443278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ector recto 90">
                <a:extLst>
                  <a:ext uri="{FF2B5EF4-FFF2-40B4-BE49-F238E27FC236}">
                    <a16:creationId xmlns:a16="http://schemas.microsoft.com/office/drawing/2014/main" id="{BE513BD7-CB7F-4D0E-A429-548FEF80D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768" y="4346938"/>
                <a:ext cx="516255" cy="0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recto 92">
                <a:extLst>
                  <a:ext uri="{FF2B5EF4-FFF2-40B4-BE49-F238E27FC236}">
                    <a16:creationId xmlns:a16="http://schemas.microsoft.com/office/drawing/2014/main" id="{978643C3-D488-42E8-9396-5AE23AD4AC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837" y="5252904"/>
                <a:ext cx="324247" cy="2555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ector recto 94">
                <a:extLst>
                  <a:ext uri="{FF2B5EF4-FFF2-40B4-BE49-F238E27FC236}">
                    <a16:creationId xmlns:a16="http://schemas.microsoft.com/office/drawing/2014/main" id="{02B92385-9D81-4E1B-BFF9-5F73975F14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6887" y="6122872"/>
                <a:ext cx="516255" cy="0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3" name="Grupo 112">
                <a:extLst>
                  <a:ext uri="{FF2B5EF4-FFF2-40B4-BE49-F238E27FC236}">
                    <a16:creationId xmlns:a16="http://schemas.microsoft.com/office/drawing/2014/main" id="{320EC19A-ED8D-43CB-AE9E-7B03623F3CB5}"/>
                  </a:ext>
                </a:extLst>
              </p:cNvPr>
              <p:cNvGrpSpPr/>
              <p:nvPr/>
            </p:nvGrpSpPr>
            <p:grpSpPr>
              <a:xfrm>
                <a:off x="994653" y="4257662"/>
                <a:ext cx="198000" cy="198000"/>
                <a:chOff x="4879653" y="2323503"/>
                <a:chExt cx="234000" cy="234000"/>
              </a:xfrm>
            </p:grpSpPr>
            <p:sp>
              <p:nvSpPr>
                <p:cNvPr id="115" name="Elipse 114">
                  <a:extLst>
                    <a:ext uri="{FF2B5EF4-FFF2-40B4-BE49-F238E27FC236}">
                      <a16:creationId xmlns:a16="http://schemas.microsoft.com/office/drawing/2014/main" id="{8DDA6186-DF1E-4B72-AF77-E3F6FD1E59D8}"/>
                    </a:ext>
                  </a:extLst>
                </p:cNvPr>
                <p:cNvSpPr/>
                <p:nvPr/>
              </p:nvSpPr>
              <p:spPr>
                <a:xfrm>
                  <a:off x="4879653" y="2323503"/>
                  <a:ext cx="234000" cy="23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16" name="Elipse 115">
                  <a:extLst>
                    <a:ext uri="{FF2B5EF4-FFF2-40B4-BE49-F238E27FC236}">
                      <a16:creationId xmlns:a16="http://schemas.microsoft.com/office/drawing/2014/main" id="{03FF1195-61FC-4D9D-A033-9FD91958E163}"/>
                    </a:ext>
                  </a:extLst>
                </p:cNvPr>
                <p:cNvSpPr/>
                <p:nvPr/>
              </p:nvSpPr>
              <p:spPr>
                <a:xfrm>
                  <a:off x="4924653" y="2368153"/>
                  <a:ext cx="144000" cy="144000"/>
                </a:xfrm>
                <a:prstGeom prst="ellipse">
                  <a:avLst/>
                </a:prstGeom>
                <a:solidFill>
                  <a:srgbClr val="297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 dirty="0">
                    <a:latin typeface="Quicksand" pitchFamily="2" charset="0"/>
                  </a:endParaRPr>
                </a:p>
              </p:txBody>
            </p:sp>
          </p:grpSp>
          <p:grpSp>
            <p:nvGrpSpPr>
              <p:cNvPr id="117" name="Grupo 116">
                <a:extLst>
                  <a:ext uri="{FF2B5EF4-FFF2-40B4-BE49-F238E27FC236}">
                    <a16:creationId xmlns:a16="http://schemas.microsoft.com/office/drawing/2014/main" id="{7138EB99-F040-40CB-ACC0-6A2F1BEA106A}"/>
                  </a:ext>
                </a:extLst>
              </p:cNvPr>
              <p:cNvGrpSpPr/>
              <p:nvPr/>
            </p:nvGrpSpPr>
            <p:grpSpPr>
              <a:xfrm>
                <a:off x="991849" y="5153904"/>
                <a:ext cx="198000" cy="198000"/>
                <a:chOff x="4879653" y="2323503"/>
                <a:chExt cx="234000" cy="234000"/>
              </a:xfrm>
            </p:grpSpPr>
            <p:sp>
              <p:nvSpPr>
                <p:cNvPr id="118" name="Elipse 117">
                  <a:extLst>
                    <a:ext uri="{FF2B5EF4-FFF2-40B4-BE49-F238E27FC236}">
                      <a16:creationId xmlns:a16="http://schemas.microsoft.com/office/drawing/2014/main" id="{2372DD23-E45C-48D4-9D48-54BAB3C4ABBA}"/>
                    </a:ext>
                  </a:extLst>
                </p:cNvPr>
                <p:cNvSpPr/>
                <p:nvPr/>
              </p:nvSpPr>
              <p:spPr>
                <a:xfrm>
                  <a:off x="4879653" y="2323503"/>
                  <a:ext cx="234000" cy="23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19" name="Elipse 118">
                  <a:extLst>
                    <a:ext uri="{FF2B5EF4-FFF2-40B4-BE49-F238E27FC236}">
                      <a16:creationId xmlns:a16="http://schemas.microsoft.com/office/drawing/2014/main" id="{5D4BD2A1-F112-40CE-923C-1DB1AAEF19A7}"/>
                    </a:ext>
                  </a:extLst>
                </p:cNvPr>
                <p:cNvSpPr/>
                <p:nvPr/>
              </p:nvSpPr>
              <p:spPr>
                <a:xfrm>
                  <a:off x="4924653" y="2368153"/>
                  <a:ext cx="144000" cy="144000"/>
                </a:xfrm>
                <a:prstGeom prst="ellipse">
                  <a:avLst/>
                </a:prstGeom>
                <a:solidFill>
                  <a:srgbClr val="297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 dirty="0">
                    <a:latin typeface="Quicksand" pitchFamily="2" charset="0"/>
                  </a:endParaRPr>
                </a:p>
              </p:txBody>
            </p:sp>
          </p:grpSp>
          <p:grpSp>
            <p:nvGrpSpPr>
              <p:cNvPr id="120" name="Grupo 119">
                <a:extLst>
                  <a:ext uri="{FF2B5EF4-FFF2-40B4-BE49-F238E27FC236}">
                    <a16:creationId xmlns:a16="http://schemas.microsoft.com/office/drawing/2014/main" id="{87DBDDE3-4F35-432A-B875-D5645317AD41}"/>
                  </a:ext>
                </a:extLst>
              </p:cNvPr>
              <p:cNvGrpSpPr/>
              <p:nvPr/>
            </p:nvGrpSpPr>
            <p:grpSpPr>
              <a:xfrm>
                <a:off x="991172" y="6021496"/>
                <a:ext cx="198000" cy="198000"/>
                <a:chOff x="4879653" y="2323503"/>
                <a:chExt cx="234000" cy="234000"/>
              </a:xfrm>
            </p:grpSpPr>
            <p:sp>
              <p:nvSpPr>
                <p:cNvPr id="121" name="Elipse 120">
                  <a:extLst>
                    <a:ext uri="{FF2B5EF4-FFF2-40B4-BE49-F238E27FC236}">
                      <a16:creationId xmlns:a16="http://schemas.microsoft.com/office/drawing/2014/main" id="{BE6D4183-163C-4B61-9DD0-C81BE92D3D90}"/>
                    </a:ext>
                  </a:extLst>
                </p:cNvPr>
                <p:cNvSpPr/>
                <p:nvPr/>
              </p:nvSpPr>
              <p:spPr>
                <a:xfrm>
                  <a:off x="4879653" y="2323503"/>
                  <a:ext cx="234000" cy="23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22" name="Elipse 121">
                  <a:extLst>
                    <a:ext uri="{FF2B5EF4-FFF2-40B4-BE49-F238E27FC236}">
                      <a16:creationId xmlns:a16="http://schemas.microsoft.com/office/drawing/2014/main" id="{59EAFBAE-7C1A-4CED-9ADB-A4A15635F45B}"/>
                    </a:ext>
                  </a:extLst>
                </p:cNvPr>
                <p:cNvSpPr/>
                <p:nvPr/>
              </p:nvSpPr>
              <p:spPr>
                <a:xfrm>
                  <a:off x="4924653" y="2368153"/>
                  <a:ext cx="144000" cy="144000"/>
                </a:xfrm>
                <a:prstGeom prst="ellipse">
                  <a:avLst/>
                </a:prstGeom>
                <a:solidFill>
                  <a:srgbClr val="297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 dirty="0">
                    <a:latin typeface="Quicksand" pitchFamily="2" charset="0"/>
                  </a:endParaRPr>
                </a:p>
              </p:txBody>
            </p:sp>
          </p:grp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159C07D8-545B-4A38-990B-22EA875F8E9C}"/>
                </a:ext>
              </a:extLst>
            </p:cNvPr>
            <p:cNvGrpSpPr/>
            <p:nvPr/>
          </p:nvGrpSpPr>
          <p:grpSpPr>
            <a:xfrm>
              <a:off x="1335015" y="3973236"/>
              <a:ext cx="1939091" cy="752513"/>
              <a:chOff x="594622" y="2737876"/>
              <a:chExt cx="2679484" cy="1001831"/>
            </a:xfrm>
          </p:grpSpPr>
          <p:grpSp>
            <p:nvGrpSpPr>
              <p:cNvPr id="48" name="Grupo 47">
                <a:extLst>
                  <a:ext uri="{FF2B5EF4-FFF2-40B4-BE49-F238E27FC236}">
                    <a16:creationId xmlns:a16="http://schemas.microsoft.com/office/drawing/2014/main" id="{E7A05382-9D5C-4270-959D-E8265136475F}"/>
                  </a:ext>
                </a:extLst>
              </p:cNvPr>
              <p:cNvGrpSpPr/>
              <p:nvPr/>
            </p:nvGrpSpPr>
            <p:grpSpPr>
              <a:xfrm>
                <a:off x="594622" y="2737876"/>
                <a:ext cx="2666941" cy="1001831"/>
                <a:chOff x="3680275" y="1165468"/>
                <a:chExt cx="2666948" cy="1001833"/>
              </a:xfrm>
            </p:grpSpPr>
            <p:sp>
              <p:nvSpPr>
                <p:cNvPr id="51" name="Rectángulo: esquinas redondeadas 50">
                  <a:extLst>
                    <a:ext uri="{FF2B5EF4-FFF2-40B4-BE49-F238E27FC236}">
                      <a16:creationId xmlns:a16="http://schemas.microsoft.com/office/drawing/2014/main" id="{D1704015-2407-4BBF-B4CD-3DBA71D86BF9}"/>
                    </a:ext>
                  </a:extLst>
                </p:cNvPr>
                <p:cNvSpPr/>
                <p:nvPr/>
              </p:nvSpPr>
              <p:spPr>
                <a:xfrm>
                  <a:off x="4005316" y="1265588"/>
                  <a:ext cx="2312894" cy="83279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970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52" name="Rectángulo: esquinas redondeadas 51">
                  <a:extLst>
                    <a:ext uri="{FF2B5EF4-FFF2-40B4-BE49-F238E27FC236}">
                      <a16:creationId xmlns:a16="http://schemas.microsoft.com/office/drawing/2014/main" id="{2E1CF408-86E3-46EC-93DD-12599CB9C3EF}"/>
                    </a:ext>
                  </a:extLst>
                </p:cNvPr>
                <p:cNvSpPr/>
                <p:nvPr/>
              </p:nvSpPr>
              <p:spPr>
                <a:xfrm>
                  <a:off x="4047405" y="1173055"/>
                  <a:ext cx="1774155" cy="32131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53" name="Elipse 52">
                  <a:extLst>
                    <a:ext uri="{FF2B5EF4-FFF2-40B4-BE49-F238E27FC236}">
                      <a16:creationId xmlns:a16="http://schemas.microsoft.com/office/drawing/2014/main" id="{4527C65D-D96E-4513-BAC0-2068C2F93374}"/>
                    </a:ext>
                  </a:extLst>
                </p:cNvPr>
                <p:cNvSpPr/>
                <p:nvPr/>
              </p:nvSpPr>
              <p:spPr>
                <a:xfrm>
                  <a:off x="3680275" y="1165468"/>
                  <a:ext cx="1039683" cy="10018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54" name="Elipse 53">
                  <a:extLst>
                    <a:ext uri="{FF2B5EF4-FFF2-40B4-BE49-F238E27FC236}">
                      <a16:creationId xmlns:a16="http://schemas.microsoft.com/office/drawing/2014/main" id="{A1C3C010-6B52-4BAE-B20F-8467A430DF60}"/>
                    </a:ext>
                  </a:extLst>
                </p:cNvPr>
                <p:cNvSpPr/>
                <p:nvPr/>
              </p:nvSpPr>
              <p:spPr>
                <a:xfrm>
                  <a:off x="3748677" y="1234384"/>
                  <a:ext cx="895422" cy="864000"/>
                </a:xfrm>
                <a:prstGeom prst="ellipse">
                  <a:avLst/>
                </a:prstGeom>
                <a:solidFill>
                  <a:srgbClr val="297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 dirty="0">
                    <a:latin typeface="Quicksand" pitchFamily="2" charset="0"/>
                  </a:endParaRPr>
                </a:p>
              </p:txBody>
            </p:sp>
            <p:sp>
              <p:nvSpPr>
                <p:cNvPr id="55" name="CuadroTexto 54">
                  <a:extLst>
                    <a:ext uri="{FF2B5EF4-FFF2-40B4-BE49-F238E27FC236}">
                      <a16:creationId xmlns:a16="http://schemas.microsoft.com/office/drawing/2014/main" id="{4032ED7B-1F96-48E3-BC28-73A401CAE4C2}"/>
                    </a:ext>
                  </a:extLst>
                </p:cNvPr>
                <p:cNvSpPr txBox="1"/>
                <p:nvPr/>
              </p:nvSpPr>
              <p:spPr>
                <a:xfrm>
                  <a:off x="4680105" y="1568030"/>
                  <a:ext cx="1667118" cy="535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  <a:endParaRPr lang="es-CO" sz="8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56" name="CuadroTexto 55">
                  <a:extLst>
                    <a:ext uri="{FF2B5EF4-FFF2-40B4-BE49-F238E27FC236}">
                      <a16:creationId xmlns:a16="http://schemas.microsoft.com/office/drawing/2014/main" id="{FE6A6902-5CFF-4606-9676-6D2811160E69}"/>
                    </a:ext>
                  </a:extLst>
                </p:cNvPr>
                <p:cNvSpPr txBox="1"/>
                <p:nvPr/>
              </p:nvSpPr>
              <p:spPr>
                <a:xfrm>
                  <a:off x="4627303" y="1173794"/>
                  <a:ext cx="1061989" cy="32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050" b="1" dirty="0">
                      <a:solidFill>
                        <a:srgbClr val="2970FF"/>
                      </a:solidFill>
                      <a:latin typeface="Quicksand" pitchFamily="2" charset="0"/>
                    </a:rPr>
                    <a:t>TÍTULO</a:t>
                  </a:r>
                  <a:endParaRPr lang="es-CO" sz="1050" b="1" dirty="0">
                    <a:solidFill>
                      <a:srgbClr val="2970FF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A36ED5E4-A74F-41D6-971A-640661164682}"/>
                  </a:ext>
                </a:extLst>
              </p:cNvPr>
              <p:cNvSpPr/>
              <p:nvPr/>
            </p:nvSpPr>
            <p:spPr>
              <a:xfrm>
                <a:off x="2941033" y="283799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1F12C1CF-CB66-4B47-A40D-16FFC54DAFDB}"/>
                  </a:ext>
                </a:extLst>
              </p:cNvPr>
              <p:cNvSpPr txBox="1"/>
              <p:nvPr/>
            </p:nvSpPr>
            <p:spPr>
              <a:xfrm>
                <a:off x="2941034" y="2835869"/>
                <a:ext cx="333072" cy="32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050" b="1" dirty="0">
                    <a:solidFill>
                      <a:srgbClr val="2970FF"/>
                    </a:solidFill>
                    <a:latin typeface="Quicksand" pitchFamily="2" charset="0"/>
                  </a:rPr>
                  <a:t>A</a:t>
                </a:r>
                <a:endParaRPr lang="es-CO" sz="1050" b="1" dirty="0">
                  <a:solidFill>
                    <a:srgbClr val="2970FF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C91C8419-5DBC-4ED8-AC7E-64DA7363EF3D}"/>
                </a:ext>
              </a:extLst>
            </p:cNvPr>
            <p:cNvGrpSpPr/>
            <p:nvPr/>
          </p:nvGrpSpPr>
          <p:grpSpPr>
            <a:xfrm>
              <a:off x="1335015" y="4869054"/>
              <a:ext cx="1939091" cy="752513"/>
              <a:chOff x="594622" y="2737876"/>
              <a:chExt cx="2679484" cy="1001831"/>
            </a:xfrm>
          </p:grpSpPr>
          <p:grpSp>
            <p:nvGrpSpPr>
              <p:cNvPr id="58" name="Grupo 57">
                <a:extLst>
                  <a:ext uri="{FF2B5EF4-FFF2-40B4-BE49-F238E27FC236}">
                    <a16:creationId xmlns:a16="http://schemas.microsoft.com/office/drawing/2014/main" id="{31F751AB-EC19-4C07-8826-CE2124E2E520}"/>
                  </a:ext>
                </a:extLst>
              </p:cNvPr>
              <p:cNvGrpSpPr/>
              <p:nvPr/>
            </p:nvGrpSpPr>
            <p:grpSpPr>
              <a:xfrm>
                <a:off x="594622" y="2737876"/>
                <a:ext cx="2666941" cy="1001831"/>
                <a:chOff x="3680275" y="1165468"/>
                <a:chExt cx="2666948" cy="1001833"/>
              </a:xfrm>
            </p:grpSpPr>
            <p:sp>
              <p:nvSpPr>
                <p:cNvPr id="61" name="Rectángulo: esquinas redondeadas 60">
                  <a:extLst>
                    <a:ext uri="{FF2B5EF4-FFF2-40B4-BE49-F238E27FC236}">
                      <a16:creationId xmlns:a16="http://schemas.microsoft.com/office/drawing/2014/main" id="{97A2DA08-FD40-4E9C-9FB8-469CC6A3906D}"/>
                    </a:ext>
                  </a:extLst>
                </p:cNvPr>
                <p:cNvSpPr/>
                <p:nvPr/>
              </p:nvSpPr>
              <p:spPr>
                <a:xfrm>
                  <a:off x="4005316" y="1265588"/>
                  <a:ext cx="2312894" cy="83279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970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62" name="Rectángulo: esquinas redondeadas 61">
                  <a:extLst>
                    <a:ext uri="{FF2B5EF4-FFF2-40B4-BE49-F238E27FC236}">
                      <a16:creationId xmlns:a16="http://schemas.microsoft.com/office/drawing/2014/main" id="{7EC793A2-383F-414A-A5BC-499B4BE30C91}"/>
                    </a:ext>
                  </a:extLst>
                </p:cNvPr>
                <p:cNvSpPr/>
                <p:nvPr/>
              </p:nvSpPr>
              <p:spPr>
                <a:xfrm>
                  <a:off x="4047405" y="1173055"/>
                  <a:ext cx="1774155" cy="32131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63" name="Elipse 62">
                  <a:extLst>
                    <a:ext uri="{FF2B5EF4-FFF2-40B4-BE49-F238E27FC236}">
                      <a16:creationId xmlns:a16="http://schemas.microsoft.com/office/drawing/2014/main" id="{C91FBFF2-299E-4056-BD06-552008FBAD0C}"/>
                    </a:ext>
                  </a:extLst>
                </p:cNvPr>
                <p:cNvSpPr/>
                <p:nvPr/>
              </p:nvSpPr>
              <p:spPr>
                <a:xfrm>
                  <a:off x="3680275" y="1165468"/>
                  <a:ext cx="1039683" cy="10018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64" name="Elipse 63">
                  <a:extLst>
                    <a:ext uri="{FF2B5EF4-FFF2-40B4-BE49-F238E27FC236}">
                      <a16:creationId xmlns:a16="http://schemas.microsoft.com/office/drawing/2014/main" id="{01C518A0-45E0-487B-8276-A30A070C57AB}"/>
                    </a:ext>
                  </a:extLst>
                </p:cNvPr>
                <p:cNvSpPr/>
                <p:nvPr/>
              </p:nvSpPr>
              <p:spPr>
                <a:xfrm>
                  <a:off x="3748677" y="1234384"/>
                  <a:ext cx="895422" cy="864000"/>
                </a:xfrm>
                <a:prstGeom prst="ellipse">
                  <a:avLst/>
                </a:prstGeom>
                <a:solidFill>
                  <a:srgbClr val="297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1FC21237-0A35-42C8-B9BC-6AD494DD2F0A}"/>
                    </a:ext>
                  </a:extLst>
                </p:cNvPr>
                <p:cNvSpPr txBox="1"/>
                <p:nvPr/>
              </p:nvSpPr>
              <p:spPr>
                <a:xfrm>
                  <a:off x="4680105" y="1568030"/>
                  <a:ext cx="1667118" cy="535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  <a:endParaRPr lang="es-CO" sz="8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66" name="CuadroTexto 65">
                  <a:extLst>
                    <a:ext uri="{FF2B5EF4-FFF2-40B4-BE49-F238E27FC236}">
                      <a16:creationId xmlns:a16="http://schemas.microsoft.com/office/drawing/2014/main" id="{EDA68632-2C75-44C9-9BA7-A1B95F4A1769}"/>
                    </a:ext>
                  </a:extLst>
                </p:cNvPr>
                <p:cNvSpPr txBox="1"/>
                <p:nvPr/>
              </p:nvSpPr>
              <p:spPr>
                <a:xfrm>
                  <a:off x="4627303" y="1190025"/>
                  <a:ext cx="1061989" cy="32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050" b="1" dirty="0">
                      <a:solidFill>
                        <a:srgbClr val="2970FF"/>
                      </a:solidFill>
                      <a:latin typeface="Quicksand" pitchFamily="2" charset="0"/>
                    </a:rPr>
                    <a:t>TÍTULO</a:t>
                  </a:r>
                  <a:endParaRPr lang="es-CO" sz="1050" b="1" dirty="0">
                    <a:solidFill>
                      <a:srgbClr val="2970FF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85F72D3A-A1B2-419B-9704-34CC74E1FF53}"/>
                  </a:ext>
                </a:extLst>
              </p:cNvPr>
              <p:cNvSpPr/>
              <p:nvPr/>
            </p:nvSpPr>
            <p:spPr>
              <a:xfrm>
                <a:off x="2941033" y="283799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id="{CEFDFC48-D99E-4B1E-8D87-30D66D8A7FCE}"/>
                  </a:ext>
                </a:extLst>
              </p:cNvPr>
              <p:cNvSpPr txBox="1"/>
              <p:nvPr/>
            </p:nvSpPr>
            <p:spPr>
              <a:xfrm>
                <a:off x="2941034" y="2835869"/>
                <a:ext cx="333072" cy="32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050" b="1" dirty="0">
                    <a:solidFill>
                      <a:srgbClr val="2970FF"/>
                    </a:solidFill>
                    <a:latin typeface="Quicksand" pitchFamily="2" charset="0"/>
                  </a:rPr>
                  <a:t>B</a:t>
                </a:r>
                <a:endParaRPr lang="es-CO" sz="1050" b="1" dirty="0">
                  <a:solidFill>
                    <a:srgbClr val="2970FF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04CA0ABF-8780-44D5-9C2F-41DF93EA9848}"/>
                </a:ext>
              </a:extLst>
            </p:cNvPr>
            <p:cNvGrpSpPr/>
            <p:nvPr/>
          </p:nvGrpSpPr>
          <p:grpSpPr>
            <a:xfrm>
              <a:off x="1335015" y="5759991"/>
              <a:ext cx="1939091" cy="752513"/>
              <a:chOff x="594622" y="2737876"/>
              <a:chExt cx="2679484" cy="1001831"/>
            </a:xfrm>
          </p:grpSpPr>
          <p:grpSp>
            <p:nvGrpSpPr>
              <p:cNvPr id="68" name="Grupo 67">
                <a:extLst>
                  <a:ext uri="{FF2B5EF4-FFF2-40B4-BE49-F238E27FC236}">
                    <a16:creationId xmlns:a16="http://schemas.microsoft.com/office/drawing/2014/main" id="{DD1C4079-B928-46ED-9261-917915D1A30F}"/>
                  </a:ext>
                </a:extLst>
              </p:cNvPr>
              <p:cNvGrpSpPr/>
              <p:nvPr/>
            </p:nvGrpSpPr>
            <p:grpSpPr>
              <a:xfrm>
                <a:off x="594622" y="2737876"/>
                <a:ext cx="2666941" cy="1001831"/>
                <a:chOff x="3680275" y="1165468"/>
                <a:chExt cx="2666948" cy="1001833"/>
              </a:xfrm>
            </p:grpSpPr>
            <p:sp>
              <p:nvSpPr>
                <p:cNvPr id="71" name="Rectángulo: esquinas redondeadas 70">
                  <a:extLst>
                    <a:ext uri="{FF2B5EF4-FFF2-40B4-BE49-F238E27FC236}">
                      <a16:creationId xmlns:a16="http://schemas.microsoft.com/office/drawing/2014/main" id="{8E0F6D5D-74BE-4253-AF6E-DBAA23D9BEC8}"/>
                    </a:ext>
                  </a:extLst>
                </p:cNvPr>
                <p:cNvSpPr/>
                <p:nvPr/>
              </p:nvSpPr>
              <p:spPr>
                <a:xfrm>
                  <a:off x="4005316" y="1265588"/>
                  <a:ext cx="2312894" cy="83279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970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72" name="Rectángulo: esquinas redondeadas 71">
                  <a:extLst>
                    <a:ext uri="{FF2B5EF4-FFF2-40B4-BE49-F238E27FC236}">
                      <a16:creationId xmlns:a16="http://schemas.microsoft.com/office/drawing/2014/main" id="{975476D0-9298-4FB6-8C6C-2986AAF513B4}"/>
                    </a:ext>
                  </a:extLst>
                </p:cNvPr>
                <p:cNvSpPr/>
                <p:nvPr/>
              </p:nvSpPr>
              <p:spPr>
                <a:xfrm>
                  <a:off x="4047405" y="1173055"/>
                  <a:ext cx="1774155" cy="32131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73" name="Elipse 72">
                  <a:extLst>
                    <a:ext uri="{FF2B5EF4-FFF2-40B4-BE49-F238E27FC236}">
                      <a16:creationId xmlns:a16="http://schemas.microsoft.com/office/drawing/2014/main" id="{63A23C40-4A6B-46CC-9DEB-C861AAF52E5C}"/>
                    </a:ext>
                  </a:extLst>
                </p:cNvPr>
                <p:cNvSpPr/>
                <p:nvPr/>
              </p:nvSpPr>
              <p:spPr>
                <a:xfrm>
                  <a:off x="3680275" y="1165468"/>
                  <a:ext cx="1039683" cy="10018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74" name="Elipse 73">
                  <a:extLst>
                    <a:ext uri="{FF2B5EF4-FFF2-40B4-BE49-F238E27FC236}">
                      <a16:creationId xmlns:a16="http://schemas.microsoft.com/office/drawing/2014/main" id="{C4A4DAEA-DD7F-4CA5-B8F1-D84EE8E48EA1}"/>
                    </a:ext>
                  </a:extLst>
                </p:cNvPr>
                <p:cNvSpPr/>
                <p:nvPr/>
              </p:nvSpPr>
              <p:spPr>
                <a:xfrm>
                  <a:off x="3748677" y="1234384"/>
                  <a:ext cx="895422" cy="864000"/>
                </a:xfrm>
                <a:prstGeom prst="ellipse">
                  <a:avLst/>
                </a:prstGeom>
                <a:solidFill>
                  <a:srgbClr val="297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75" name="CuadroTexto 74">
                  <a:extLst>
                    <a:ext uri="{FF2B5EF4-FFF2-40B4-BE49-F238E27FC236}">
                      <a16:creationId xmlns:a16="http://schemas.microsoft.com/office/drawing/2014/main" id="{55DA14C2-DE9F-47EC-AA9F-2728AAB3ABFF}"/>
                    </a:ext>
                  </a:extLst>
                </p:cNvPr>
                <p:cNvSpPr txBox="1"/>
                <p:nvPr/>
              </p:nvSpPr>
              <p:spPr>
                <a:xfrm>
                  <a:off x="4680105" y="1568030"/>
                  <a:ext cx="1667118" cy="535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  <a:endParaRPr lang="es-CO" sz="8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76" name="CuadroTexto 75">
                  <a:extLst>
                    <a:ext uri="{FF2B5EF4-FFF2-40B4-BE49-F238E27FC236}">
                      <a16:creationId xmlns:a16="http://schemas.microsoft.com/office/drawing/2014/main" id="{8460BF6D-AB74-40AB-A073-1AAD705F43C7}"/>
                    </a:ext>
                  </a:extLst>
                </p:cNvPr>
                <p:cNvSpPr txBox="1"/>
                <p:nvPr/>
              </p:nvSpPr>
              <p:spPr>
                <a:xfrm>
                  <a:off x="4627303" y="1190025"/>
                  <a:ext cx="1061989" cy="32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050" b="1" dirty="0">
                      <a:solidFill>
                        <a:srgbClr val="2970FF"/>
                      </a:solidFill>
                      <a:latin typeface="Quicksand" pitchFamily="2" charset="0"/>
                    </a:rPr>
                    <a:t>TÍTULO</a:t>
                  </a:r>
                  <a:endParaRPr lang="es-CO" sz="1050" b="1" dirty="0">
                    <a:solidFill>
                      <a:srgbClr val="2970FF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69" name="Elipse 68">
                <a:extLst>
                  <a:ext uri="{FF2B5EF4-FFF2-40B4-BE49-F238E27FC236}">
                    <a16:creationId xmlns:a16="http://schemas.microsoft.com/office/drawing/2014/main" id="{031AB6B0-2353-4079-B65E-1F63480F5D95}"/>
                  </a:ext>
                </a:extLst>
              </p:cNvPr>
              <p:cNvSpPr/>
              <p:nvPr/>
            </p:nvSpPr>
            <p:spPr>
              <a:xfrm>
                <a:off x="2941033" y="283799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75398DB4-CC3E-4414-B15E-139BD4F79505}"/>
                  </a:ext>
                </a:extLst>
              </p:cNvPr>
              <p:cNvSpPr txBox="1"/>
              <p:nvPr/>
            </p:nvSpPr>
            <p:spPr>
              <a:xfrm>
                <a:off x="2941034" y="2835869"/>
                <a:ext cx="333072" cy="32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050" b="1" dirty="0">
                    <a:solidFill>
                      <a:srgbClr val="2970FF"/>
                    </a:solidFill>
                    <a:latin typeface="Quicksand" pitchFamily="2" charset="0"/>
                  </a:rPr>
                  <a:t>C</a:t>
                </a:r>
                <a:endParaRPr lang="es-CO" sz="1050" b="1" dirty="0">
                  <a:solidFill>
                    <a:srgbClr val="2970FF"/>
                  </a:solidFill>
                  <a:latin typeface="Quicksand" pitchFamily="2" charset="0"/>
                </a:endParaRPr>
              </a:p>
            </p:txBody>
          </p:sp>
        </p:grpSp>
      </p:grp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F1A7A5D0-2896-4C97-91F3-AC8168A3500F}"/>
              </a:ext>
            </a:extLst>
          </p:cNvPr>
          <p:cNvGrpSpPr/>
          <p:nvPr/>
        </p:nvGrpSpPr>
        <p:grpSpPr>
          <a:xfrm>
            <a:off x="4094415" y="3751903"/>
            <a:ext cx="2282934" cy="2807815"/>
            <a:chOff x="991172" y="3704689"/>
            <a:chExt cx="2282934" cy="2807815"/>
          </a:xfrm>
        </p:grpSpPr>
        <p:grpSp>
          <p:nvGrpSpPr>
            <p:cNvPr id="124" name="Grupo 123">
              <a:extLst>
                <a:ext uri="{FF2B5EF4-FFF2-40B4-BE49-F238E27FC236}">
                  <a16:creationId xmlns:a16="http://schemas.microsoft.com/office/drawing/2014/main" id="{7F4A0231-7C85-4134-ACA3-747FB9A3DF4A}"/>
                </a:ext>
              </a:extLst>
            </p:cNvPr>
            <p:cNvGrpSpPr/>
            <p:nvPr/>
          </p:nvGrpSpPr>
          <p:grpSpPr>
            <a:xfrm>
              <a:off x="991172" y="3704689"/>
              <a:ext cx="601970" cy="2514807"/>
              <a:chOff x="991172" y="3704689"/>
              <a:chExt cx="601970" cy="2514807"/>
            </a:xfrm>
          </p:grpSpPr>
          <p:cxnSp>
            <p:nvCxnSpPr>
              <p:cNvPr id="155" name="Conector recto 154">
                <a:extLst>
                  <a:ext uri="{FF2B5EF4-FFF2-40B4-BE49-F238E27FC236}">
                    <a16:creationId xmlns:a16="http://schemas.microsoft.com/office/drawing/2014/main" id="{8514895D-A9F4-406C-B376-CE9B35BEF6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5023" y="3704689"/>
                <a:ext cx="0" cy="2443278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ector recto 155">
                <a:extLst>
                  <a:ext uri="{FF2B5EF4-FFF2-40B4-BE49-F238E27FC236}">
                    <a16:creationId xmlns:a16="http://schemas.microsoft.com/office/drawing/2014/main" id="{42A90FC0-B4D9-4665-B062-E91E73BAF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768" y="4346938"/>
                <a:ext cx="516255" cy="0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ector recto 156">
                <a:extLst>
                  <a:ext uri="{FF2B5EF4-FFF2-40B4-BE49-F238E27FC236}">
                    <a16:creationId xmlns:a16="http://schemas.microsoft.com/office/drawing/2014/main" id="{DF32B2CD-E779-4214-A89D-986178C86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837" y="5252904"/>
                <a:ext cx="324247" cy="2555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ector recto 157">
                <a:extLst>
                  <a:ext uri="{FF2B5EF4-FFF2-40B4-BE49-F238E27FC236}">
                    <a16:creationId xmlns:a16="http://schemas.microsoft.com/office/drawing/2014/main" id="{6EE3A06E-6907-46AD-8B51-2EF599B1D1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6887" y="6122872"/>
                <a:ext cx="516255" cy="0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" name="Grupo 158">
                <a:extLst>
                  <a:ext uri="{FF2B5EF4-FFF2-40B4-BE49-F238E27FC236}">
                    <a16:creationId xmlns:a16="http://schemas.microsoft.com/office/drawing/2014/main" id="{9E0994D3-5238-4534-8C2F-CE204B69499E}"/>
                  </a:ext>
                </a:extLst>
              </p:cNvPr>
              <p:cNvGrpSpPr/>
              <p:nvPr/>
            </p:nvGrpSpPr>
            <p:grpSpPr>
              <a:xfrm>
                <a:off x="994653" y="4257662"/>
                <a:ext cx="198000" cy="198000"/>
                <a:chOff x="4879653" y="2323503"/>
                <a:chExt cx="234000" cy="234000"/>
              </a:xfrm>
            </p:grpSpPr>
            <p:sp>
              <p:nvSpPr>
                <p:cNvPr id="166" name="Elipse 165">
                  <a:extLst>
                    <a:ext uri="{FF2B5EF4-FFF2-40B4-BE49-F238E27FC236}">
                      <a16:creationId xmlns:a16="http://schemas.microsoft.com/office/drawing/2014/main" id="{908971A5-55F3-484C-9177-9A01FE0807CF}"/>
                    </a:ext>
                  </a:extLst>
                </p:cNvPr>
                <p:cNvSpPr/>
                <p:nvPr/>
              </p:nvSpPr>
              <p:spPr>
                <a:xfrm>
                  <a:off x="4879653" y="2323503"/>
                  <a:ext cx="234000" cy="23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67" name="Elipse 166">
                  <a:extLst>
                    <a:ext uri="{FF2B5EF4-FFF2-40B4-BE49-F238E27FC236}">
                      <a16:creationId xmlns:a16="http://schemas.microsoft.com/office/drawing/2014/main" id="{ECFCDFFB-4CCE-431E-B3C1-7FB3663F37A3}"/>
                    </a:ext>
                  </a:extLst>
                </p:cNvPr>
                <p:cNvSpPr/>
                <p:nvPr/>
              </p:nvSpPr>
              <p:spPr>
                <a:xfrm>
                  <a:off x="4924653" y="2368153"/>
                  <a:ext cx="144000" cy="144000"/>
                </a:xfrm>
                <a:prstGeom prst="ellipse">
                  <a:avLst/>
                </a:prstGeom>
                <a:solidFill>
                  <a:srgbClr val="538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</p:grpSp>
          <p:grpSp>
            <p:nvGrpSpPr>
              <p:cNvPr id="160" name="Grupo 159">
                <a:extLst>
                  <a:ext uri="{FF2B5EF4-FFF2-40B4-BE49-F238E27FC236}">
                    <a16:creationId xmlns:a16="http://schemas.microsoft.com/office/drawing/2014/main" id="{E2A16031-A93D-4145-B860-A0A9382EAF7C}"/>
                  </a:ext>
                </a:extLst>
              </p:cNvPr>
              <p:cNvGrpSpPr/>
              <p:nvPr/>
            </p:nvGrpSpPr>
            <p:grpSpPr>
              <a:xfrm>
                <a:off x="991849" y="5153904"/>
                <a:ext cx="198000" cy="198000"/>
                <a:chOff x="4879653" y="2323503"/>
                <a:chExt cx="234000" cy="234000"/>
              </a:xfrm>
            </p:grpSpPr>
            <p:sp>
              <p:nvSpPr>
                <p:cNvPr id="164" name="Elipse 163">
                  <a:extLst>
                    <a:ext uri="{FF2B5EF4-FFF2-40B4-BE49-F238E27FC236}">
                      <a16:creationId xmlns:a16="http://schemas.microsoft.com/office/drawing/2014/main" id="{23DBA914-07C4-42FA-9EEA-3A22ED7E63E5}"/>
                    </a:ext>
                  </a:extLst>
                </p:cNvPr>
                <p:cNvSpPr/>
                <p:nvPr/>
              </p:nvSpPr>
              <p:spPr>
                <a:xfrm>
                  <a:off x="4879653" y="2323503"/>
                  <a:ext cx="234000" cy="23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65" name="Elipse 164">
                  <a:extLst>
                    <a:ext uri="{FF2B5EF4-FFF2-40B4-BE49-F238E27FC236}">
                      <a16:creationId xmlns:a16="http://schemas.microsoft.com/office/drawing/2014/main" id="{AAB1153C-8040-4C5D-87AE-EEDF211E7F6F}"/>
                    </a:ext>
                  </a:extLst>
                </p:cNvPr>
                <p:cNvSpPr/>
                <p:nvPr/>
              </p:nvSpPr>
              <p:spPr>
                <a:xfrm>
                  <a:off x="4924653" y="2368153"/>
                  <a:ext cx="144000" cy="144000"/>
                </a:xfrm>
                <a:prstGeom prst="ellipse">
                  <a:avLst/>
                </a:prstGeom>
                <a:solidFill>
                  <a:srgbClr val="538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</p:grpSp>
          <p:grpSp>
            <p:nvGrpSpPr>
              <p:cNvPr id="161" name="Grupo 160">
                <a:extLst>
                  <a:ext uri="{FF2B5EF4-FFF2-40B4-BE49-F238E27FC236}">
                    <a16:creationId xmlns:a16="http://schemas.microsoft.com/office/drawing/2014/main" id="{2A2AD558-AB4E-4010-BFA0-24FB7ACA42FC}"/>
                  </a:ext>
                </a:extLst>
              </p:cNvPr>
              <p:cNvGrpSpPr/>
              <p:nvPr/>
            </p:nvGrpSpPr>
            <p:grpSpPr>
              <a:xfrm>
                <a:off x="991172" y="6021496"/>
                <a:ext cx="198000" cy="198000"/>
                <a:chOff x="4879653" y="2323503"/>
                <a:chExt cx="234000" cy="234000"/>
              </a:xfrm>
            </p:grpSpPr>
            <p:sp>
              <p:nvSpPr>
                <p:cNvPr id="162" name="Elipse 161">
                  <a:extLst>
                    <a:ext uri="{FF2B5EF4-FFF2-40B4-BE49-F238E27FC236}">
                      <a16:creationId xmlns:a16="http://schemas.microsoft.com/office/drawing/2014/main" id="{C2FD3CAA-2025-4DFE-BB82-D9FADFAE3C35}"/>
                    </a:ext>
                  </a:extLst>
                </p:cNvPr>
                <p:cNvSpPr/>
                <p:nvPr/>
              </p:nvSpPr>
              <p:spPr>
                <a:xfrm>
                  <a:off x="4879653" y="2323503"/>
                  <a:ext cx="234000" cy="23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63" name="Elipse 162">
                  <a:extLst>
                    <a:ext uri="{FF2B5EF4-FFF2-40B4-BE49-F238E27FC236}">
                      <a16:creationId xmlns:a16="http://schemas.microsoft.com/office/drawing/2014/main" id="{640AB143-01AA-41B0-ADD3-49AE9EEB481A}"/>
                    </a:ext>
                  </a:extLst>
                </p:cNvPr>
                <p:cNvSpPr/>
                <p:nvPr/>
              </p:nvSpPr>
              <p:spPr>
                <a:xfrm>
                  <a:off x="4924653" y="2368153"/>
                  <a:ext cx="144000" cy="144000"/>
                </a:xfrm>
                <a:prstGeom prst="ellipse">
                  <a:avLst/>
                </a:prstGeom>
                <a:solidFill>
                  <a:srgbClr val="538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</p:grpSp>
        </p:grpSp>
        <p:grpSp>
          <p:nvGrpSpPr>
            <p:cNvPr id="125" name="Grupo 124">
              <a:extLst>
                <a:ext uri="{FF2B5EF4-FFF2-40B4-BE49-F238E27FC236}">
                  <a16:creationId xmlns:a16="http://schemas.microsoft.com/office/drawing/2014/main" id="{9646167D-FF72-404D-B9C7-49E914561D2A}"/>
                </a:ext>
              </a:extLst>
            </p:cNvPr>
            <p:cNvGrpSpPr/>
            <p:nvPr/>
          </p:nvGrpSpPr>
          <p:grpSpPr>
            <a:xfrm>
              <a:off x="1335015" y="3973236"/>
              <a:ext cx="1939091" cy="752513"/>
              <a:chOff x="594622" y="2737876"/>
              <a:chExt cx="2679484" cy="1001831"/>
            </a:xfrm>
          </p:grpSpPr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EAA97CD6-CD13-4826-8E0F-A87FA63C4BDC}"/>
                  </a:ext>
                </a:extLst>
              </p:cNvPr>
              <p:cNvGrpSpPr/>
              <p:nvPr/>
            </p:nvGrpSpPr>
            <p:grpSpPr>
              <a:xfrm>
                <a:off x="594622" y="2737876"/>
                <a:ext cx="2666941" cy="1001831"/>
                <a:chOff x="3680275" y="1165468"/>
                <a:chExt cx="2666946" cy="1001832"/>
              </a:xfrm>
            </p:grpSpPr>
            <p:sp>
              <p:nvSpPr>
                <p:cNvPr id="149" name="Rectángulo: esquinas redondeadas 148">
                  <a:extLst>
                    <a:ext uri="{FF2B5EF4-FFF2-40B4-BE49-F238E27FC236}">
                      <a16:creationId xmlns:a16="http://schemas.microsoft.com/office/drawing/2014/main" id="{F59E6F7E-3EFC-41CE-8AD6-BE58EDB5D40D}"/>
                    </a:ext>
                  </a:extLst>
                </p:cNvPr>
                <p:cNvSpPr/>
                <p:nvPr/>
              </p:nvSpPr>
              <p:spPr>
                <a:xfrm>
                  <a:off x="4005315" y="1265588"/>
                  <a:ext cx="2312894" cy="8327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38C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50" name="Rectángulo: esquinas redondeadas 149">
                  <a:extLst>
                    <a:ext uri="{FF2B5EF4-FFF2-40B4-BE49-F238E27FC236}">
                      <a16:creationId xmlns:a16="http://schemas.microsoft.com/office/drawing/2014/main" id="{23AFF708-706A-462F-8FC0-D251CF8A97F1}"/>
                    </a:ext>
                  </a:extLst>
                </p:cNvPr>
                <p:cNvSpPr/>
                <p:nvPr/>
              </p:nvSpPr>
              <p:spPr>
                <a:xfrm>
                  <a:off x="4047403" y="1173055"/>
                  <a:ext cx="1774155" cy="3213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51" name="Elipse 150">
                  <a:extLst>
                    <a:ext uri="{FF2B5EF4-FFF2-40B4-BE49-F238E27FC236}">
                      <a16:creationId xmlns:a16="http://schemas.microsoft.com/office/drawing/2014/main" id="{3C20B0E9-FFAD-4915-A078-BB08EB29B25A}"/>
                    </a:ext>
                  </a:extLst>
                </p:cNvPr>
                <p:cNvSpPr/>
                <p:nvPr/>
              </p:nvSpPr>
              <p:spPr>
                <a:xfrm>
                  <a:off x="3680275" y="1165468"/>
                  <a:ext cx="1039684" cy="10018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52" name="Elipse 151">
                  <a:extLst>
                    <a:ext uri="{FF2B5EF4-FFF2-40B4-BE49-F238E27FC236}">
                      <a16:creationId xmlns:a16="http://schemas.microsoft.com/office/drawing/2014/main" id="{E8A28FCD-A669-4BD8-AFDF-4E4A9D93D8F9}"/>
                    </a:ext>
                  </a:extLst>
                </p:cNvPr>
                <p:cNvSpPr/>
                <p:nvPr/>
              </p:nvSpPr>
              <p:spPr>
                <a:xfrm>
                  <a:off x="3748675" y="1234384"/>
                  <a:ext cx="895422" cy="864000"/>
                </a:xfrm>
                <a:prstGeom prst="ellipse">
                  <a:avLst/>
                </a:prstGeom>
                <a:solidFill>
                  <a:srgbClr val="538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 dirty="0">
                    <a:latin typeface="Quicksand" pitchFamily="2" charset="0"/>
                  </a:endParaRPr>
                </a:p>
              </p:txBody>
            </p:sp>
            <p:sp>
              <p:nvSpPr>
                <p:cNvPr id="153" name="CuadroTexto 152">
                  <a:extLst>
                    <a:ext uri="{FF2B5EF4-FFF2-40B4-BE49-F238E27FC236}">
                      <a16:creationId xmlns:a16="http://schemas.microsoft.com/office/drawing/2014/main" id="{01453C5A-5A37-46CF-BE5F-EC6F6CEBE1F9}"/>
                    </a:ext>
                  </a:extLst>
                </p:cNvPr>
                <p:cNvSpPr txBox="1"/>
                <p:nvPr/>
              </p:nvSpPr>
              <p:spPr>
                <a:xfrm>
                  <a:off x="4680104" y="1568030"/>
                  <a:ext cx="1667117" cy="535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  <a:endParaRPr lang="es-CO" sz="8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154" name="CuadroTexto 153">
                  <a:extLst>
                    <a:ext uri="{FF2B5EF4-FFF2-40B4-BE49-F238E27FC236}">
                      <a16:creationId xmlns:a16="http://schemas.microsoft.com/office/drawing/2014/main" id="{DD62A178-5B6A-4736-9333-99DAF8B43D71}"/>
                    </a:ext>
                  </a:extLst>
                </p:cNvPr>
                <p:cNvSpPr txBox="1"/>
                <p:nvPr/>
              </p:nvSpPr>
              <p:spPr>
                <a:xfrm>
                  <a:off x="4627303" y="1190025"/>
                  <a:ext cx="1061990" cy="32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050" b="1" dirty="0">
                      <a:solidFill>
                        <a:srgbClr val="538CFF"/>
                      </a:solidFill>
                      <a:latin typeface="Quicksand" pitchFamily="2" charset="0"/>
                    </a:rPr>
                    <a:t>TÍTULO</a:t>
                  </a:r>
                  <a:endParaRPr lang="es-CO" sz="1050" b="1" dirty="0">
                    <a:solidFill>
                      <a:srgbClr val="538CFF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147" name="Elipse 146">
                <a:extLst>
                  <a:ext uri="{FF2B5EF4-FFF2-40B4-BE49-F238E27FC236}">
                    <a16:creationId xmlns:a16="http://schemas.microsoft.com/office/drawing/2014/main" id="{5BFFAC14-6BCE-441C-8D79-58878660B4EB}"/>
                  </a:ext>
                </a:extLst>
              </p:cNvPr>
              <p:cNvSpPr/>
              <p:nvPr/>
            </p:nvSpPr>
            <p:spPr>
              <a:xfrm>
                <a:off x="2941033" y="283799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148" name="CuadroTexto 147">
                <a:extLst>
                  <a:ext uri="{FF2B5EF4-FFF2-40B4-BE49-F238E27FC236}">
                    <a16:creationId xmlns:a16="http://schemas.microsoft.com/office/drawing/2014/main" id="{14CF749F-9CA8-4FC0-B434-DB3EFCFA0D38}"/>
                  </a:ext>
                </a:extLst>
              </p:cNvPr>
              <p:cNvSpPr txBox="1"/>
              <p:nvPr/>
            </p:nvSpPr>
            <p:spPr>
              <a:xfrm>
                <a:off x="2941034" y="2835869"/>
                <a:ext cx="333072" cy="32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050" b="1" dirty="0">
                    <a:solidFill>
                      <a:srgbClr val="538CFF"/>
                    </a:solidFill>
                    <a:latin typeface="Quicksand" pitchFamily="2" charset="0"/>
                  </a:rPr>
                  <a:t>A</a:t>
                </a:r>
                <a:endParaRPr lang="es-CO" sz="1050" b="1" dirty="0">
                  <a:solidFill>
                    <a:srgbClr val="538CFF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B9C51091-8962-4B19-8CD2-350D7E20CFB6}"/>
                </a:ext>
              </a:extLst>
            </p:cNvPr>
            <p:cNvGrpSpPr/>
            <p:nvPr/>
          </p:nvGrpSpPr>
          <p:grpSpPr>
            <a:xfrm>
              <a:off x="1335015" y="4869054"/>
              <a:ext cx="1939091" cy="752513"/>
              <a:chOff x="594622" y="2737876"/>
              <a:chExt cx="2679484" cy="1001831"/>
            </a:xfrm>
          </p:grpSpPr>
          <p:grpSp>
            <p:nvGrpSpPr>
              <p:cNvPr id="137" name="Grupo 136">
                <a:extLst>
                  <a:ext uri="{FF2B5EF4-FFF2-40B4-BE49-F238E27FC236}">
                    <a16:creationId xmlns:a16="http://schemas.microsoft.com/office/drawing/2014/main" id="{0D5A99ED-BE73-45BC-9BB3-239DB28DCEF6}"/>
                  </a:ext>
                </a:extLst>
              </p:cNvPr>
              <p:cNvGrpSpPr/>
              <p:nvPr/>
            </p:nvGrpSpPr>
            <p:grpSpPr>
              <a:xfrm>
                <a:off x="594622" y="2737876"/>
                <a:ext cx="2666941" cy="1001831"/>
                <a:chOff x="3680275" y="1165468"/>
                <a:chExt cx="2666946" cy="1001832"/>
              </a:xfrm>
            </p:grpSpPr>
            <p:sp>
              <p:nvSpPr>
                <p:cNvPr id="140" name="Rectángulo: esquinas redondeadas 139">
                  <a:extLst>
                    <a:ext uri="{FF2B5EF4-FFF2-40B4-BE49-F238E27FC236}">
                      <a16:creationId xmlns:a16="http://schemas.microsoft.com/office/drawing/2014/main" id="{AEF2E3AB-5E7F-4C3C-851F-C8B4AC6CFBD0}"/>
                    </a:ext>
                  </a:extLst>
                </p:cNvPr>
                <p:cNvSpPr/>
                <p:nvPr/>
              </p:nvSpPr>
              <p:spPr>
                <a:xfrm>
                  <a:off x="4005315" y="1265588"/>
                  <a:ext cx="2312894" cy="8327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38C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 dirty="0">
                    <a:latin typeface="Quicksand" pitchFamily="2" charset="0"/>
                  </a:endParaRPr>
                </a:p>
              </p:txBody>
            </p:sp>
            <p:sp>
              <p:nvSpPr>
                <p:cNvPr id="141" name="Rectángulo: esquinas redondeadas 140">
                  <a:extLst>
                    <a:ext uri="{FF2B5EF4-FFF2-40B4-BE49-F238E27FC236}">
                      <a16:creationId xmlns:a16="http://schemas.microsoft.com/office/drawing/2014/main" id="{A6C494E6-78E6-4F59-B427-CCF8D9511828}"/>
                    </a:ext>
                  </a:extLst>
                </p:cNvPr>
                <p:cNvSpPr/>
                <p:nvPr/>
              </p:nvSpPr>
              <p:spPr>
                <a:xfrm>
                  <a:off x="4047403" y="1173055"/>
                  <a:ext cx="1774155" cy="3213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DA66A0F4-15CC-467E-A0AE-0972365BDC2F}"/>
                    </a:ext>
                  </a:extLst>
                </p:cNvPr>
                <p:cNvSpPr/>
                <p:nvPr/>
              </p:nvSpPr>
              <p:spPr>
                <a:xfrm>
                  <a:off x="3680275" y="1165468"/>
                  <a:ext cx="1039684" cy="10018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A30B1C62-39C4-457A-92E2-8E65B5C1DA1A}"/>
                    </a:ext>
                  </a:extLst>
                </p:cNvPr>
                <p:cNvSpPr/>
                <p:nvPr/>
              </p:nvSpPr>
              <p:spPr>
                <a:xfrm>
                  <a:off x="3748675" y="1234384"/>
                  <a:ext cx="895422" cy="864000"/>
                </a:xfrm>
                <a:prstGeom prst="ellipse">
                  <a:avLst/>
                </a:prstGeom>
                <a:solidFill>
                  <a:srgbClr val="538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44" name="CuadroTexto 143">
                  <a:extLst>
                    <a:ext uri="{FF2B5EF4-FFF2-40B4-BE49-F238E27FC236}">
                      <a16:creationId xmlns:a16="http://schemas.microsoft.com/office/drawing/2014/main" id="{3D37E533-9FB5-43F9-B948-918A98C06838}"/>
                    </a:ext>
                  </a:extLst>
                </p:cNvPr>
                <p:cNvSpPr txBox="1"/>
                <p:nvPr/>
              </p:nvSpPr>
              <p:spPr>
                <a:xfrm>
                  <a:off x="4680104" y="1568030"/>
                  <a:ext cx="1667117" cy="535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  <a:endParaRPr lang="es-CO" sz="8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145" name="CuadroTexto 144">
                  <a:extLst>
                    <a:ext uri="{FF2B5EF4-FFF2-40B4-BE49-F238E27FC236}">
                      <a16:creationId xmlns:a16="http://schemas.microsoft.com/office/drawing/2014/main" id="{E9C9098F-1B72-484D-904E-CCD97BCBBCBE}"/>
                    </a:ext>
                  </a:extLst>
                </p:cNvPr>
                <p:cNvSpPr txBox="1"/>
                <p:nvPr/>
              </p:nvSpPr>
              <p:spPr>
                <a:xfrm>
                  <a:off x="4627303" y="1190025"/>
                  <a:ext cx="1061990" cy="32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050" b="1" dirty="0">
                      <a:solidFill>
                        <a:srgbClr val="538CFF"/>
                      </a:solidFill>
                      <a:latin typeface="Quicksand" pitchFamily="2" charset="0"/>
                    </a:rPr>
                    <a:t>TÍTULO</a:t>
                  </a:r>
                  <a:endParaRPr lang="es-CO" sz="1050" b="1" dirty="0">
                    <a:solidFill>
                      <a:srgbClr val="538CFF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068F2286-2AF1-41C3-AA8E-671E673E9BAD}"/>
                  </a:ext>
                </a:extLst>
              </p:cNvPr>
              <p:cNvSpPr/>
              <p:nvPr/>
            </p:nvSpPr>
            <p:spPr>
              <a:xfrm>
                <a:off x="2941033" y="283799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139" name="CuadroTexto 138">
                <a:extLst>
                  <a:ext uri="{FF2B5EF4-FFF2-40B4-BE49-F238E27FC236}">
                    <a16:creationId xmlns:a16="http://schemas.microsoft.com/office/drawing/2014/main" id="{466470F5-800F-4341-97AC-0E4E943DCCC3}"/>
                  </a:ext>
                </a:extLst>
              </p:cNvPr>
              <p:cNvSpPr txBox="1"/>
              <p:nvPr/>
            </p:nvSpPr>
            <p:spPr>
              <a:xfrm>
                <a:off x="2941034" y="2835869"/>
                <a:ext cx="333072" cy="32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050" b="1" dirty="0">
                    <a:solidFill>
                      <a:srgbClr val="538CFF"/>
                    </a:solidFill>
                    <a:latin typeface="Quicksand" pitchFamily="2" charset="0"/>
                  </a:rPr>
                  <a:t>B</a:t>
                </a:r>
                <a:endParaRPr lang="es-CO" sz="1050" b="1" dirty="0">
                  <a:solidFill>
                    <a:srgbClr val="538CFF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127" name="Grupo 126">
              <a:extLst>
                <a:ext uri="{FF2B5EF4-FFF2-40B4-BE49-F238E27FC236}">
                  <a16:creationId xmlns:a16="http://schemas.microsoft.com/office/drawing/2014/main" id="{E70098DC-2D53-44AD-A49A-29D9D0064A9F}"/>
                </a:ext>
              </a:extLst>
            </p:cNvPr>
            <p:cNvGrpSpPr/>
            <p:nvPr/>
          </p:nvGrpSpPr>
          <p:grpSpPr>
            <a:xfrm>
              <a:off x="1335015" y="5759991"/>
              <a:ext cx="1939091" cy="752513"/>
              <a:chOff x="594622" y="2737876"/>
              <a:chExt cx="2679484" cy="1001831"/>
            </a:xfrm>
          </p:grpSpPr>
          <p:grpSp>
            <p:nvGrpSpPr>
              <p:cNvPr id="128" name="Grupo 127">
                <a:extLst>
                  <a:ext uri="{FF2B5EF4-FFF2-40B4-BE49-F238E27FC236}">
                    <a16:creationId xmlns:a16="http://schemas.microsoft.com/office/drawing/2014/main" id="{7862991E-8B0D-4577-881C-45EA07FE9465}"/>
                  </a:ext>
                </a:extLst>
              </p:cNvPr>
              <p:cNvGrpSpPr/>
              <p:nvPr/>
            </p:nvGrpSpPr>
            <p:grpSpPr>
              <a:xfrm>
                <a:off x="594622" y="2737876"/>
                <a:ext cx="2666941" cy="1001831"/>
                <a:chOff x="3680275" y="1165468"/>
                <a:chExt cx="2666946" cy="1001832"/>
              </a:xfrm>
            </p:grpSpPr>
            <p:sp>
              <p:nvSpPr>
                <p:cNvPr id="131" name="Rectángulo: esquinas redondeadas 130">
                  <a:extLst>
                    <a:ext uri="{FF2B5EF4-FFF2-40B4-BE49-F238E27FC236}">
                      <a16:creationId xmlns:a16="http://schemas.microsoft.com/office/drawing/2014/main" id="{1655D0ED-FB96-4215-8A04-F0EC57C6BB69}"/>
                    </a:ext>
                  </a:extLst>
                </p:cNvPr>
                <p:cNvSpPr/>
                <p:nvPr/>
              </p:nvSpPr>
              <p:spPr>
                <a:xfrm>
                  <a:off x="4005315" y="1265588"/>
                  <a:ext cx="2312894" cy="8327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38C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32" name="Rectángulo: esquinas redondeadas 131">
                  <a:extLst>
                    <a:ext uri="{FF2B5EF4-FFF2-40B4-BE49-F238E27FC236}">
                      <a16:creationId xmlns:a16="http://schemas.microsoft.com/office/drawing/2014/main" id="{8657EB2F-2AE7-4DE3-A5D2-0A3B8083867C}"/>
                    </a:ext>
                  </a:extLst>
                </p:cNvPr>
                <p:cNvSpPr/>
                <p:nvPr/>
              </p:nvSpPr>
              <p:spPr>
                <a:xfrm>
                  <a:off x="4047403" y="1173055"/>
                  <a:ext cx="1774155" cy="3213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33" name="Elipse 132">
                  <a:extLst>
                    <a:ext uri="{FF2B5EF4-FFF2-40B4-BE49-F238E27FC236}">
                      <a16:creationId xmlns:a16="http://schemas.microsoft.com/office/drawing/2014/main" id="{82616B80-F6C0-49FD-BADC-FB9769EC0F72}"/>
                    </a:ext>
                  </a:extLst>
                </p:cNvPr>
                <p:cNvSpPr/>
                <p:nvPr/>
              </p:nvSpPr>
              <p:spPr>
                <a:xfrm>
                  <a:off x="3680275" y="1165468"/>
                  <a:ext cx="1039684" cy="10018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34" name="Elipse 133">
                  <a:extLst>
                    <a:ext uri="{FF2B5EF4-FFF2-40B4-BE49-F238E27FC236}">
                      <a16:creationId xmlns:a16="http://schemas.microsoft.com/office/drawing/2014/main" id="{1D3C2428-5537-4AEA-8CB8-7B326A3241AA}"/>
                    </a:ext>
                  </a:extLst>
                </p:cNvPr>
                <p:cNvSpPr/>
                <p:nvPr/>
              </p:nvSpPr>
              <p:spPr>
                <a:xfrm>
                  <a:off x="3748675" y="1234384"/>
                  <a:ext cx="895422" cy="864000"/>
                </a:xfrm>
                <a:prstGeom prst="ellipse">
                  <a:avLst/>
                </a:prstGeom>
                <a:solidFill>
                  <a:srgbClr val="538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35" name="CuadroTexto 134">
                  <a:extLst>
                    <a:ext uri="{FF2B5EF4-FFF2-40B4-BE49-F238E27FC236}">
                      <a16:creationId xmlns:a16="http://schemas.microsoft.com/office/drawing/2014/main" id="{52353473-DD33-43B2-BC5E-32F791F13794}"/>
                    </a:ext>
                  </a:extLst>
                </p:cNvPr>
                <p:cNvSpPr txBox="1"/>
                <p:nvPr/>
              </p:nvSpPr>
              <p:spPr>
                <a:xfrm>
                  <a:off x="4680104" y="1568030"/>
                  <a:ext cx="1667117" cy="535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  <a:endParaRPr lang="es-CO" sz="8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136" name="CuadroTexto 135">
                  <a:extLst>
                    <a:ext uri="{FF2B5EF4-FFF2-40B4-BE49-F238E27FC236}">
                      <a16:creationId xmlns:a16="http://schemas.microsoft.com/office/drawing/2014/main" id="{33DDDAE6-5566-417F-85C3-4E699036DDB4}"/>
                    </a:ext>
                  </a:extLst>
                </p:cNvPr>
                <p:cNvSpPr txBox="1"/>
                <p:nvPr/>
              </p:nvSpPr>
              <p:spPr>
                <a:xfrm>
                  <a:off x="4627303" y="1190025"/>
                  <a:ext cx="1061990" cy="32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050" b="1" dirty="0">
                      <a:solidFill>
                        <a:srgbClr val="538CFF"/>
                      </a:solidFill>
                      <a:latin typeface="Quicksand" pitchFamily="2" charset="0"/>
                    </a:rPr>
                    <a:t>TÍTULO</a:t>
                  </a:r>
                  <a:endParaRPr lang="es-CO" sz="1050" b="1" dirty="0">
                    <a:solidFill>
                      <a:srgbClr val="538CFF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129" name="Elipse 128">
                <a:extLst>
                  <a:ext uri="{FF2B5EF4-FFF2-40B4-BE49-F238E27FC236}">
                    <a16:creationId xmlns:a16="http://schemas.microsoft.com/office/drawing/2014/main" id="{0AD1F6CD-68AF-429A-9B26-0EDFA383AC4F}"/>
                  </a:ext>
                </a:extLst>
              </p:cNvPr>
              <p:cNvSpPr/>
              <p:nvPr/>
            </p:nvSpPr>
            <p:spPr>
              <a:xfrm>
                <a:off x="2941033" y="283799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130" name="CuadroTexto 129">
                <a:extLst>
                  <a:ext uri="{FF2B5EF4-FFF2-40B4-BE49-F238E27FC236}">
                    <a16:creationId xmlns:a16="http://schemas.microsoft.com/office/drawing/2014/main" id="{A5A7BBC0-4135-401F-9CC9-65FBCA844213}"/>
                  </a:ext>
                </a:extLst>
              </p:cNvPr>
              <p:cNvSpPr txBox="1"/>
              <p:nvPr/>
            </p:nvSpPr>
            <p:spPr>
              <a:xfrm>
                <a:off x="2941034" y="2835869"/>
                <a:ext cx="333072" cy="32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050" b="1" dirty="0">
                    <a:solidFill>
                      <a:srgbClr val="538CFF"/>
                    </a:solidFill>
                    <a:latin typeface="Quicksand" pitchFamily="2" charset="0"/>
                  </a:rPr>
                  <a:t>C</a:t>
                </a:r>
                <a:endParaRPr lang="es-CO" sz="1050" b="1" dirty="0">
                  <a:solidFill>
                    <a:srgbClr val="538CFF"/>
                  </a:solidFill>
                  <a:latin typeface="Quicksand" pitchFamily="2" charset="0"/>
                </a:endParaRPr>
              </a:p>
            </p:txBody>
          </p:sp>
        </p:grpSp>
      </p:grpSp>
      <p:grpSp>
        <p:nvGrpSpPr>
          <p:cNvPr id="168" name="Grupo 167">
            <a:extLst>
              <a:ext uri="{FF2B5EF4-FFF2-40B4-BE49-F238E27FC236}">
                <a16:creationId xmlns:a16="http://schemas.microsoft.com/office/drawing/2014/main" id="{11DCBB3F-C891-4D6C-A7F3-795EAE058544}"/>
              </a:ext>
            </a:extLst>
          </p:cNvPr>
          <p:cNvGrpSpPr/>
          <p:nvPr/>
        </p:nvGrpSpPr>
        <p:grpSpPr>
          <a:xfrm>
            <a:off x="7160340" y="3749212"/>
            <a:ext cx="2282934" cy="2807815"/>
            <a:chOff x="991172" y="3704689"/>
            <a:chExt cx="2282934" cy="2807815"/>
          </a:xfrm>
        </p:grpSpPr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E0F4F994-20F5-44E6-BB9A-268A95D3DFBB}"/>
                </a:ext>
              </a:extLst>
            </p:cNvPr>
            <p:cNvGrpSpPr/>
            <p:nvPr/>
          </p:nvGrpSpPr>
          <p:grpSpPr>
            <a:xfrm>
              <a:off x="991172" y="3704689"/>
              <a:ext cx="601970" cy="2514807"/>
              <a:chOff x="991172" y="3704689"/>
              <a:chExt cx="601970" cy="2514807"/>
            </a:xfrm>
          </p:grpSpPr>
          <p:cxnSp>
            <p:nvCxnSpPr>
              <p:cNvPr id="200" name="Conector recto 199">
                <a:extLst>
                  <a:ext uri="{FF2B5EF4-FFF2-40B4-BE49-F238E27FC236}">
                    <a16:creationId xmlns:a16="http://schemas.microsoft.com/office/drawing/2014/main" id="{679CE4C3-CBD5-4A3A-B051-36919C7AFF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5023" y="3704689"/>
                <a:ext cx="0" cy="2443278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ector recto 200">
                <a:extLst>
                  <a:ext uri="{FF2B5EF4-FFF2-40B4-BE49-F238E27FC236}">
                    <a16:creationId xmlns:a16="http://schemas.microsoft.com/office/drawing/2014/main" id="{BAFCC96F-41D9-47D5-B8EC-66C262D2AC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768" y="4346938"/>
                <a:ext cx="516255" cy="0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ector recto 201">
                <a:extLst>
                  <a:ext uri="{FF2B5EF4-FFF2-40B4-BE49-F238E27FC236}">
                    <a16:creationId xmlns:a16="http://schemas.microsoft.com/office/drawing/2014/main" id="{374A0DC8-59DB-4A21-B283-C2AD685E5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837" y="5252904"/>
                <a:ext cx="324247" cy="2555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ector recto 202">
                <a:extLst>
                  <a:ext uri="{FF2B5EF4-FFF2-40B4-BE49-F238E27FC236}">
                    <a16:creationId xmlns:a16="http://schemas.microsoft.com/office/drawing/2014/main" id="{3F84AF7E-1FFD-4800-9027-DA756A132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6887" y="6122872"/>
                <a:ext cx="516255" cy="0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" name="Grupo 203">
                <a:extLst>
                  <a:ext uri="{FF2B5EF4-FFF2-40B4-BE49-F238E27FC236}">
                    <a16:creationId xmlns:a16="http://schemas.microsoft.com/office/drawing/2014/main" id="{0DED0FE5-D877-4F3F-A4DC-3A0328F525B1}"/>
                  </a:ext>
                </a:extLst>
              </p:cNvPr>
              <p:cNvGrpSpPr/>
              <p:nvPr/>
            </p:nvGrpSpPr>
            <p:grpSpPr>
              <a:xfrm>
                <a:off x="994653" y="4257662"/>
                <a:ext cx="198000" cy="198000"/>
                <a:chOff x="4879653" y="2323503"/>
                <a:chExt cx="234000" cy="234000"/>
              </a:xfrm>
            </p:grpSpPr>
            <p:sp>
              <p:nvSpPr>
                <p:cNvPr id="211" name="Elipse 210">
                  <a:extLst>
                    <a:ext uri="{FF2B5EF4-FFF2-40B4-BE49-F238E27FC236}">
                      <a16:creationId xmlns:a16="http://schemas.microsoft.com/office/drawing/2014/main" id="{61391378-B8A2-48CC-9BD0-068565AB0D9F}"/>
                    </a:ext>
                  </a:extLst>
                </p:cNvPr>
                <p:cNvSpPr/>
                <p:nvPr/>
              </p:nvSpPr>
              <p:spPr>
                <a:xfrm>
                  <a:off x="4879653" y="2323503"/>
                  <a:ext cx="234000" cy="23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212" name="Elipse 211">
                  <a:extLst>
                    <a:ext uri="{FF2B5EF4-FFF2-40B4-BE49-F238E27FC236}">
                      <a16:creationId xmlns:a16="http://schemas.microsoft.com/office/drawing/2014/main" id="{2ECDA3DF-D38D-42F5-9F1F-3540561FE7B9}"/>
                    </a:ext>
                  </a:extLst>
                </p:cNvPr>
                <p:cNvSpPr/>
                <p:nvPr/>
              </p:nvSpPr>
              <p:spPr>
                <a:xfrm>
                  <a:off x="4924653" y="2368153"/>
                  <a:ext cx="144000" cy="144000"/>
                </a:xfrm>
                <a:prstGeom prst="ellipse">
                  <a:avLst/>
                </a:prstGeom>
                <a:solidFill>
                  <a:srgbClr val="00B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 dirty="0">
                    <a:latin typeface="Quicksand" pitchFamily="2" charset="0"/>
                  </a:endParaRPr>
                </a:p>
              </p:txBody>
            </p:sp>
          </p:grpSp>
          <p:grpSp>
            <p:nvGrpSpPr>
              <p:cNvPr id="205" name="Grupo 204">
                <a:extLst>
                  <a:ext uri="{FF2B5EF4-FFF2-40B4-BE49-F238E27FC236}">
                    <a16:creationId xmlns:a16="http://schemas.microsoft.com/office/drawing/2014/main" id="{CC4EA3B3-44D0-45DA-B2ED-112DD0D4984C}"/>
                  </a:ext>
                </a:extLst>
              </p:cNvPr>
              <p:cNvGrpSpPr/>
              <p:nvPr/>
            </p:nvGrpSpPr>
            <p:grpSpPr>
              <a:xfrm>
                <a:off x="991849" y="5153904"/>
                <a:ext cx="198000" cy="198000"/>
                <a:chOff x="4879653" y="2323503"/>
                <a:chExt cx="234000" cy="234000"/>
              </a:xfrm>
            </p:grpSpPr>
            <p:sp>
              <p:nvSpPr>
                <p:cNvPr id="209" name="Elipse 208">
                  <a:extLst>
                    <a:ext uri="{FF2B5EF4-FFF2-40B4-BE49-F238E27FC236}">
                      <a16:creationId xmlns:a16="http://schemas.microsoft.com/office/drawing/2014/main" id="{6797570E-773B-42BC-925C-CE598901B38C}"/>
                    </a:ext>
                  </a:extLst>
                </p:cNvPr>
                <p:cNvSpPr/>
                <p:nvPr/>
              </p:nvSpPr>
              <p:spPr>
                <a:xfrm>
                  <a:off x="4879653" y="2323503"/>
                  <a:ext cx="234000" cy="23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210" name="Elipse 209">
                  <a:extLst>
                    <a:ext uri="{FF2B5EF4-FFF2-40B4-BE49-F238E27FC236}">
                      <a16:creationId xmlns:a16="http://schemas.microsoft.com/office/drawing/2014/main" id="{50E61DF1-51C7-4516-B1B8-92E98A7CF2D5}"/>
                    </a:ext>
                  </a:extLst>
                </p:cNvPr>
                <p:cNvSpPr/>
                <p:nvPr/>
              </p:nvSpPr>
              <p:spPr>
                <a:xfrm>
                  <a:off x="4924653" y="2368153"/>
                  <a:ext cx="144000" cy="144000"/>
                </a:xfrm>
                <a:prstGeom prst="ellipse">
                  <a:avLst/>
                </a:prstGeom>
                <a:solidFill>
                  <a:srgbClr val="00B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</p:grpSp>
          <p:grpSp>
            <p:nvGrpSpPr>
              <p:cNvPr id="206" name="Grupo 205">
                <a:extLst>
                  <a:ext uri="{FF2B5EF4-FFF2-40B4-BE49-F238E27FC236}">
                    <a16:creationId xmlns:a16="http://schemas.microsoft.com/office/drawing/2014/main" id="{7BD48F71-E9D2-4999-8264-7D68D3561422}"/>
                  </a:ext>
                </a:extLst>
              </p:cNvPr>
              <p:cNvGrpSpPr/>
              <p:nvPr/>
            </p:nvGrpSpPr>
            <p:grpSpPr>
              <a:xfrm>
                <a:off x="991172" y="6021496"/>
                <a:ext cx="198000" cy="198000"/>
                <a:chOff x="4879653" y="2323503"/>
                <a:chExt cx="234000" cy="234000"/>
              </a:xfrm>
            </p:grpSpPr>
            <p:sp>
              <p:nvSpPr>
                <p:cNvPr id="207" name="Elipse 206">
                  <a:extLst>
                    <a:ext uri="{FF2B5EF4-FFF2-40B4-BE49-F238E27FC236}">
                      <a16:creationId xmlns:a16="http://schemas.microsoft.com/office/drawing/2014/main" id="{09CE2C36-C756-4D34-9F9C-3C0AA7709DFD}"/>
                    </a:ext>
                  </a:extLst>
                </p:cNvPr>
                <p:cNvSpPr/>
                <p:nvPr/>
              </p:nvSpPr>
              <p:spPr>
                <a:xfrm>
                  <a:off x="4879653" y="2323503"/>
                  <a:ext cx="234000" cy="23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208" name="Elipse 207">
                  <a:extLst>
                    <a:ext uri="{FF2B5EF4-FFF2-40B4-BE49-F238E27FC236}">
                      <a16:creationId xmlns:a16="http://schemas.microsoft.com/office/drawing/2014/main" id="{6B689143-D6BD-41AC-9647-67ADF5DFDA69}"/>
                    </a:ext>
                  </a:extLst>
                </p:cNvPr>
                <p:cNvSpPr/>
                <p:nvPr/>
              </p:nvSpPr>
              <p:spPr>
                <a:xfrm>
                  <a:off x="4924653" y="2368153"/>
                  <a:ext cx="144000" cy="144000"/>
                </a:xfrm>
                <a:prstGeom prst="ellipse">
                  <a:avLst/>
                </a:prstGeom>
                <a:solidFill>
                  <a:srgbClr val="00B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1F5F276F-34F3-44A2-8F63-F44F8D89EEFB}"/>
                </a:ext>
              </a:extLst>
            </p:cNvPr>
            <p:cNvGrpSpPr/>
            <p:nvPr/>
          </p:nvGrpSpPr>
          <p:grpSpPr>
            <a:xfrm>
              <a:off x="1335015" y="3973236"/>
              <a:ext cx="1939091" cy="752513"/>
              <a:chOff x="594622" y="2737876"/>
              <a:chExt cx="2679484" cy="1001831"/>
            </a:xfrm>
          </p:grpSpPr>
          <p:grpSp>
            <p:nvGrpSpPr>
              <p:cNvPr id="191" name="Grupo 190">
                <a:extLst>
                  <a:ext uri="{FF2B5EF4-FFF2-40B4-BE49-F238E27FC236}">
                    <a16:creationId xmlns:a16="http://schemas.microsoft.com/office/drawing/2014/main" id="{A92A3546-DC1C-416C-AE25-2F9BB3E52CAA}"/>
                  </a:ext>
                </a:extLst>
              </p:cNvPr>
              <p:cNvGrpSpPr/>
              <p:nvPr/>
            </p:nvGrpSpPr>
            <p:grpSpPr>
              <a:xfrm>
                <a:off x="594622" y="2737876"/>
                <a:ext cx="2666941" cy="1001831"/>
                <a:chOff x="3680275" y="1165468"/>
                <a:chExt cx="2666946" cy="1001832"/>
              </a:xfrm>
            </p:grpSpPr>
            <p:sp>
              <p:nvSpPr>
                <p:cNvPr id="194" name="Rectángulo: esquinas redondeadas 193">
                  <a:extLst>
                    <a:ext uri="{FF2B5EF4-FFF2-40B4-BE49-F238E27FC236}">
                      <a16:creationId xmlns:a16="http://schemas.microsoft.com/office/drawing/2014/main" id="{4C6874BD-14E6-4BE9-96AF-6EBA6C5809E1}"/>
                    </a:ext>
                  </a:extLst>
                </p:cNvPr>
                <p:cNvSpPr/>
                <p:nvPr/>
              </p:nvSpPr>
              <p:spPr>
                <a:xfrm>
                  <a:off x="4005315" y="1265588"/>
                  <a:ext cx="2312894" cy="8327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E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95" name="Rectángulo: esquinas redondeadas 194">
                  <a:extLst>
                    <a:ext uri="{FF2B5EF4-FFF2-40B4-BE49-F238E27FC236}">
                      <a16:creationId xmlns:a16="http://schemas.microsoft.com/office/drawing/2014/main" id="{A9D63951-6BED-4773-A555-40CDE8D565D9}"/>
                    </a:ext>
                  </a:extLst>
                </p:cNvPr>
                <p:cNvSpPr/>
                <p:nvPr/>
              </p:nvSpPr>
              <p:spPr>
                <a:xfrm>
                  <a:off x="4047403" y="1173055"/>
                  <a:ext cx="1774155" cy="3213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96" name="Elipse 195">
                  <a:extLst>
                    <a:ext uri="{FF2B5EF4-FFF2-40B4-BE49-F238E27FC236}">
                      <a16:creationId xmlns:a16="http://schemas.microsoft.com/office/drawing/2014/main" id="{B5D146B8-2680-4EA8-90AC-B373036E83E4}"/>
                    </a:ext>
                  </a:extLst>
                </p:cNvPr>
                <p:cNvSpPr/>
                <p:nvPr/>
              </p:nvSpPr>
              <p:spPr>
                <a:xfrm>
                  <a:off x="3680275" y="1165468"/>
                  <a:ext cx="1039684" cy="10018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97" name="Elipse 196">
                  <a:extLst>
                    <a:ext uri="{FF2B5EF4-FFF2-40B4-BE49-F238E27FC236}">
                      <a16:creationId xmlns:a16="http://schemas.microsoft.com/office/drawing/2014/main" id="{E8252F6A-D8F4-474D-AB42-1A325A14EF15}"/>
                    </a:ext>
                  </a:extLst>
                </p:cNvPr>
                <p:cNvSpPr/>
                <p:nvPr/>
              </p:nvSpPr>
              <p:spPr>
                <a:xfrm>
                  <a:off x="3748675" y="1234384"/>
                  <a:ext cx="895422" cy="864000"/>
                </a:xfrm>
                <a:prstGeom prst="ellipse">
                  <a:avLst/>
                </a:prstGeom>
                <a:solidFill>
                  <a:srgbClr val="00B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 dirty="0">
                    <a:latin typeface="Quicksand" pitchFamily="2" charset="0"/>
                  </a:endParaRPr>
                </a:p>
              </p:txBody>
            </p:sp>
            <p:sp>
              <p:nvSpPr>
                <p:cNvPr id="198" name="CuadroTexto 197">
                  <a:extLst>
                    <a:ext uri="{FF2B5EF4-FFF2-40B4-BE49-F238E27FC236}">
                      <a16:creationId xmlns:a16="http://schemas.microsoft.com/office/drawing/2014/main" id="{080E7114-F5CF-45A3-B782-B71385113675}"/>
                    </a:ext>
                  </a:extLst>
                </p:cNvPr>
                <p:cNvSpPr txBox="1"/>
                <p:nvPr/>
              </p:nvSpPr>
              <p:spPr>
                <a:xfrm>
                  <a:off x="4680104" y="1568030"/>
                  <a:ext cx="1667117" cy="535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8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  <a:endParaRPr lang="es-CO" sz="8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199" name="CuadroTexto 198">
                  <a:extLst>
                    <a:ext uri="{FF2B5EF4-FFF2-40B4-BE49-F238E27FC236}">
                      <a16:creationId xmlns:a16="http://schemas.microsoft.com/office/drawing/2014/main" id="{61288CFF-93F2-493D-BFB0-771C38AEEB81}"/>
                    </a:ext>
                  </a:extLst>
                </p:cNvPr>
                <p:cNvSpPr txBox="1"/>
                <p:nvPr/>
              </p:nvSpPr>
              <p:spPr>
                <a:xfrm>
                  <a:off x="4627303" y="1183337"/>
                  <a:ext cx="1061990" cy="32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050" b="1" dirty="0">
                      <a:solidFill>
                        <a:srgbClr val="00BE00"/>
                      </a:solidFill>
                      <a:latin typeface="Quicksand" pitchFamily="2" charset="0"/>
                    </a:rPr>
                    <a:t>TÍTULO</a:t>
                  </a:r>
                  <a:endParaRPr lang="es-CO" sz="1050" b="1" dirty="0">
                    <a:solidFill>
                      <a:srgbClr val="00BE00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192" name="Elipse 191">
                <a:extLst>
                  <a:ext uri="{FF2B5EF4-FFF2-40B4-BE49-F238E27FC236}">
                    <a16:creationId xmlns:a16="http://schemas.microsoft.com/office/drawing/2014/main" id="{866E5B4C-8A3D-4B89-87E3-3614852AFD9D}"/>
                  </a:ext>
                </a:extLst>
              </p:cNvPr>
              <p:cNvSpPr/>
              <p:nvPr/>
            </p:nvSpPr>
            <p:spPr>
              <a:xfrm>
                <a:off x="2941033" y="283799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193" name="CuadroTexto 192">
                <a:extLst>
                  <a:ext uri="{FF2B5EF4-FFF2-40B4-BE49-F238E27FC236}">
                    <a16:creationId xmlns:a16="http://schemas.microsoft.com/office/drawing/2014/main" id="{461F82E5-7279-426B-95CF-1DB57AD19746}"/>
                  </a:ext>
                </a:extLst>
              </p:cNvPr>
              <p:cNvSpPr txBox="1"/>
              <p:nvPr/>
            </p:nvSpPr>
            <p:spPr>
              <a:xfrm>
                <a:off x="2941034" y="2829180"/>
                <a:ext cx="333072" cy="32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050" b="1" dirty="0">
                    <a:solidFill>
                      <a:srgbClr val="00BE00"/>
                    </a:solidFill>
                    <a:latin typeface="Quicksand" pitchFamily="2" charset="0"/>
                  </a:rPr>
                  <a:t>A</a:t>
                </a:r>
                <a:endParaRPr lang="es-CO" sz="1050" b="1" dirty="0">
                  <a:solidFill>
                    <a:srgbClr val="00BE00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171" name="Grupo 170">
              <a:extLst>
                <a:ext uri="{FF2B5EF4-FFF2-40B4-BE49-F238E27FC236}">
                  <a16:creationId xmlns:a16="http://schemas.microsoft.com/office/drawing/2014/main" id="{EBC95816-5919-4069-87AC-E9ED3E2083A9}"/>
                </a:ext>
              </a:extLst>
            </p:cNvPr>
            <p:cNvGrpSpPr/>
            <p:nvPr/>
          </p:nvGrpSpPr>
          <p:grpSpPr>
            <a:xfrm>
              <a:off x="1335015" y="4869054"/>
              <a:ext cx="1939091" cy="752513"/>
              <a:chOff x="594622" y="2737876"/>
              <a:chExt cx="2679484" cy="1001831"/>
            </a:xfrm>
          </p:grpSpPr>
          <p:grpSp>
            <p:nvGrpSpPr>
              <p:cNvPr id="182" name="Grupo 181">
                <a:extLst>
                  <a:ext uri="{FF2B5EF4-FFF2-40B4-BE49-F238E27FC236}">
                    <a16:creationId xmlns:a16="http://schemas.microsoft.com/office/drawing/2014/main" id="{D76F191D-7A8F-4866-A4EA-82824C5820B5}"/>
                  </a:ext>
                </a:extLst>
              </p:cNvPr>
              <p:cNvGrpSpPr/>
              <p:nvPr/>
            </p:nvGrpSpPr>
            <p:grpSpPr>
              <a:xfrm>
                <a:off x="594622" y="2737876"/>
                <a:ext cx="2666941" cy="1001831"/>
                <a:chOff x="3680275" y="1165468"/>
                <a:chExt cx="2666946" cy="1001832"/>
              </a:xfrm>
            </p:grpSpPr>
            <p:sp>
              <p:nvSpPr>
                <p:cNvPr id="185" name="Rectángulo: esquinas redondeadas 184">
                  <a:extLst>
                    <a:ext uri="{FF2B5EF4-FFF2-40B4-BE49-F238E27FC236}">
                      <a16:creationId xmlns:a16="http://schemas.microsoft.com/office/drawing/2014/main" id="{48077AB5-EC0E-4769-B7D6-D16634FDE738}"/>
                    </a:ext>
                  </a:extLst>
                </p:cNvPr>
                <p:cNvSpPr/>
                <p:nvPr/>
              </p:nvSpPr>
              <p:spPr>
                <a:xfrm>
                  <a:off x="4005315" y="1265588"/>
                  <a:ext cx="2312894" cy="8327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E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86" name="Rectángulo: esquinas redondeadas 185">
                  <a:extLst>
                    <a:ext uri="{FF2B5EF4-FFF2-40B4-BE49-F238E27FC236}">
                      <a16:creationId xmlns:a16="http://schemas.microsoft.com/office/drawing/2014/main" id="{90037981-5E8E-4B04-ADAC-745FE56A76E6}"/>
                    </a:ext>
                  </a:extLst>
                </p:cNvPr>
                <p:cNvSpPr/>
                <p:nvPr/>
              </p:nvSpPr>
              <p:spPr>
                <a:xfrm>
                  <a:off x="4047403" y="1173055"/>
                  <a:ext cx="1774155" cy="3213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87" name="Elipse 186">
                  <a:extLst>
                    <a:ext uri="{FF2B5EF4-FFF2-40B4-BE49-F238E27FC236}">
                      <a16:creationId xmlns:a16="http://schemas.microsoft.com/office/drawing/2014/main" id="{F564A515-E9C3-4D88-BF30-C67F891F5B81}"/>
                    </a:ext>
                  </a:extLst>
                </p:cNvPr>
                <p:cNvSpPr/>
                <p:nvPr/>
              </p:nvSpPr>
              <p:spPr>
                <a:xfrm>
                  <a:off x="3680275" y="1165468"/>
                  <a:ext cx="1039684" cy="10018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88" name="Elipse 187">
                  <a:extLst>
                    <a:ext uri="{FF2B5EF4-FFF2-40B4-BE49-F238E27FC236}">
                      <a16:creationId xmlns:a16="http://schemas.microsoft.com/office/drawing/2014/main" id="{FF9C5BF4-420C-473A-B0D1-44B4D5626216}"/>
                    </a:ext>
                  </a:extLst>
                </p:cNvPr>
                <p:cNvSpPr/>
                <p:nvPr/>
              </p:nvSpPr>
              <p:spPr>
                <a:xfrm>
                  <a:off x="3748675" y="1234384"/>
                  <a:ext cx="895422" cy="864000"/>
                </a:xfrm>
                <a:prstGeom prst="ellipse">
                  <a:avLst/>
                </a:prstGeom>
                <a:solidFill>
                  <a:srgbClr val="00B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 dirty="0">
                    <a:latin typeface="Quicksand" pitchFamily="2" charset="0"/>
                  </a:endParaRPr>
                </a:p>
              </p:txBody>
            </p:sp>
            <p:sp>
              <p:nvSpPr>
                <p:cNvPr id="189" name="CuadroTexto 188">
                  <a:extLst>
                    <a:ext uri="{FF2B5EF4-FFF2-40B4-BE49-F238E27FC236}">
                      <a16:creationId xmlns:a16="http://schemas.microsoft.com/office/drawing/2014/main" id="{74359EB4-CAC1-4D7D-B36B-1F0F38F2FBA6}"/>
                    </a:ext>
                  </a:extLst>
                </p:cNvPr>
                <p:cNvSpPr txBox="1"/>
                <p:nvPr/>
              </p:nvSpPr>
              <p:spPr>
                <a:xfrm>
                  <a:off x="4680104" y="1568030"/>
                  <a:ext cx="1667117" cy="535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8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  <a:endParaRPr lang="es-CO" sz="8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190" name="CuadroTexto 189">
                  <a:extLst>
                    <a:ext uri="{FF2B5EF4-FFF2-40B4-BE49-F238E27FC236}">
                      <a16:creationId xmlns:a16="http://schemas.microsoft.com/office/drawing/2014/main" id="{16354A52-F81F-4B94-9ABD-4164C719984C}"/>
                    </a:ext>
                  </a:extLst>
                </p:cNvPr>
                <p:cNvSpPr txBox="1"/>
                <p:nvPr/>
              </p:nvSpPr>
              <p:spPr>
                <a:xfrm>
                  <a:off x="4627303" y="1183337"/>
                  <a:ext cx="1061990" cy="32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050" b="1" dirty="0">
                      <a:solidFill>
                        <a:srgbClr val="00BE00"/>
                      </a:solidFill>
                      <a:latin typeface="Quicksand" pitchFamily="2" charset="0"/>
                    </a:rPr>
                    <a:t>TÍTULO</a:t>
                  </a:r>
                  <a:endParaRPr lang="es-CO" sz="1050" b="1" dirty="0">
                    <a:solidFill>
                      <a:srgbClr val="00BE00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183" name="Elipse 182">
                <a:extLst>
                  <a:ext uri="{FF2B5EF4-FFF2-40B4-BE49-F238E27FC236}">
                    <a16:creationId xmlns:a16="http://schemas.microsoft.com/office/drawing/2014/main" id="{012B0B8D-5E83-44CF-A0CB-36E0C071EE79}"/>
                  </a:ext>
                </a:extLst>
              </p:cNvPr>
              <p:cNvSpPr/>
              <p:nvPr/>
            </p:nvSpPr>
            <p:spPr>
              <a:xfrm>
                <a:off x="2941033" y="283799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184" name="CuadroTexto 183">
                <a:extLst>
                  <a:ext uri="{FF2B5EF4-FFF2-40B4-BE49-F238E27FC236}">
                    <a16:creationId xmlns:a16="http://schemas.microsoft.com/office/drawing/2014/main" id="{9DC4E34B-ACB7-4508-A30D-2945F9E0188D}"/>
                  </a:ext>
                </a:extLst>
              </p:cNvPr>
              <p:cNvSpPr txBox="1"/>
              <p:nvPr/>
            </p:nvSpPr>
            <p:spPr>
              <a:xfrm>
                <a:off x="2941034" y="2829180"/>
                <a:ext cx="333072" cy="32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050" b="1" dirty="0">
                    <a:solidFill>
                      <a:srgbClr val="00BE00"/>
                    </a:solidFill>
                    <a:latin typeface="Quicksand" pitchFamily="2" charset="0"/>
                  </a:rPr>
                  <a:t>B</a:t>
                </a:r>
                <a:endParaRPr lang="es-CO" sz="1050" b="1" dirty="0">
                  <a:solidFill>
                    <a:srgbClr val="00BE00"/>
                  </a:solidFill>
                  <a:latin typeface="Quicksand" pitchFamily="2" charset="0"/>
                </a:endParaRPr>
              </a:p>
            </p:txBody>
          </p:sp>
        </p:grpSp>
        <p:grpSp>
          <p:nvGrpSpPr>
            <p:cNvPr id="172" name="Grupo 171">
              <a:extLst>
                <a:ext uri="{FF2B5EF4-FFF2-40B4-BE49-F238E27FC236}">
                  <a16:creationId xmlns:a16="http://schemas.microsoft.com/office/drawing/2014/main" id="{AB5A3FF1-817A-4673-8A4F-60F38A85AF32}"/>
                </a:ext>
              </a:extLst>
            </p:cNvPr>
            <p:cNvGrpSpPr/>
            <p:nvPr/>
          </p:nvGrpSpPr>
          <p:grpSpPr>
            <a:xfrm>
              <a:off x="1335015" y="5759991"/>
              <a:ext cx="1939091" cy="752513"/>
              <a:chOff x="594622" y="2737876"/>
              <a:chExt cx="2679484" cy="1001831"/>
            </a:xfrm>
          </p:grpSpPr>
          <p:grpSp>
            <p:nvGrpSpPr>
              <p:cNvPr id="173" name="Grupo 172">
                <a:extLst>
                  <a:ext uri="{FF2B5EF4-FFF2-40B4-BE49-F238E27FC236}">
                    <a16:creationId xmlns:a16="http://schemas.microsoft.com/office/drawing/2014/main" id="{54822917-2613-4E4A-87B2-A7C5D66E7A4C}"/>
                  </a:ext>
                </a:extLst>
              </p:cNvPr>
              <p:cNvGrpSpPr/>
              <p:nvPr/>
            </p:nvGrpSpPr>
            <p:grpSpPr>
              <a:xfrm>
                <a:off x="594622" y="2737876"/>
                <a:ext cx="2666941" cy="1001831"/>
                <a:chOff x="3680275" y="1165468"/>
                <a:chExt cx="2666946" cy="1001832"/>
              </a:xfrm>
            </p:grpSpPr>
            <p:sp>
              <p:nvSpPr>
                <p:cNvPr id="176" name="Rectángulo: esquinas redondeadas 175">
                  <a:extLst>
                    <a:ext uri="{FF2B5EF4-FFF2-40B4-BE49-F238E27FC236}">
                      <a16:creationId xmlns:a16="http://schemas.microsoft.com/office/drawing/2014/main" id="{E9378788-240E-469B-8B05-9ED4CB1DA40A}"/>
                    </a:ext>
                  </a:extLst>
                </p:cNvPr>
                <p:cNvSpPr/>
                <p:nvPr/>
              </p:nvSpPr>
              <p:spPr>
                <a:xfrm>
                  <a:off x="4005315" y="1265588"/>
                  <a:ext cx="2312894" cy="8327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E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77" name="Rectángulo: esquinas redondeadas 176">
                  <a:extLst>
                    <a:ext uri="{FF2B5EF4-FFF2-40B4-BE49-F238E27FC236}">
                      <a16:creationId xmlns:a16="http://schemas.microsoft.com/office/drawing/2014/main" id="{B8961D52-CDEF-484E-A5EF-2CCAD07D5711}"/>
                    </a:ext>
                  </a:extLst>
                </p:cNvPr>
                <p:cNvSpPr/>
                <p:nvPr/>
              </p:nvSpPr>
              <p:spPr>
                <a:xfrm>
                  <a:off x="4047403" y="1173055"/>
                  <a:ext cx="1774155" cy="3213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78" name="Elipse 177">
                  <a:extLst>
                    <a:ext uri="{FF2B5EF4-FFF2-40B4-BE49-F238E27FC236}">
                      <a16:creationId xmlns:a16="http://schemas.microsoft.com/office/drawing/2014/main" id="{BD0948D0-FA5F-4A9A-927F-C72AC6FECA2B}"/>
                    </a:ext>
                  </a:extLst>
                </p:cNvPr>
                <p:cNvSpPr/>
                <p:nvPr/>
              </p:nvSpPr>
              <p:spPr>
                <a:xfrm>
                  <a:off x="3680275" y="1165468"/>
                  <a:ext cx="1039684" cy="10018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79" name="Elipse 178">
                  <a:extLst>
                    <a:ext uri="{FF2B5EF4-FFF2-40B4-BE49-F238E27FC236}">
                      <a16:creationId xmlns:a16="http://schemas.microsoft.com/office/drawing/2014/main" id="{09868675-C301-4C3C-BC1A-C8145E946DBB}"/>
                    </a:ext>
                  </a:extLst>
                </p:cNvPr>
                <p:cNvSpPr/>
                <p:nvPr/>
              </p:nvSpPr>
              <p:spPr>
                <a:xfrm>
                  <a:off x="3748675" y="1234384"/>
                  <a:ext cx="895422" cy="864000"/>
                </a:xfrm>
                <a:prstGeom prst="ellipse">
                  <a:avLst/>
                </a:prstGeom>
                <a:solidFill>
                  <a:srgbClr val="00B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100">
                    <a:latin typeface="Quicksand" pitchFamily="2" charset="0"/>
                  </a:endParaRPr>
                </a:p>
              </p:txBody>
            </p:sp>
            <p:sp>
              <p:nvSpPr>
                <p:cNvPr id="180" name="CuadroTexto 179">
                  <a:extLst>
                    <a:ext uri="{FF2B5EF4-FFF2-40B4-BE49-F238E27FC236}">
                      <a16:creationId xmlns:a16="http://schemas.microsoft.com/office/drawing/2014/main" id="{181C0025-14F3-4D22-9477-DD928FD55AF1}"/>
                    </a:ext>
                  </a:extLst>
                </p:cNvPr>
                <p:cNvSpPr txBox="1"/>
                <p:nvPr/>
              </p:nvSpPr>
              <p:spPr>
                <a:xfrm>
                  <a:off x="4680104" y="1568030"/>
                  <a:ext cx="1667117" cy="535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8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8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</a:t>
                  </a:r>
                  <a:endParaRPr lang="es-CO" sz="8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181" name="CuadroTexto 180">
                  <a:extLst>
                    <a:ext uri="{FF2B5EF4-FFF2-40B4-BE49-F238E27FC236}">
                      <a16:creationId xmlns:a16="http://schemas.microsoft.com/office/drawing/2014/main" id="{42899C51-97AA-4708-9502-CE5589A69FE2}"/>
                    </a:ext>
                  </a:extLst>
                </p:cNvPr>
                <p:cNvSpPr txBox="1"/>
                <p:nvPr/>
              </p:nvSpPr>
              <p:spPr>
                <a:xfrm>
                  <a:off x="4627303" y="1183337"/>
                  <a:ext cx="1061990" cy="32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050" b="1" dirty="0">
                      <a:solidFill>
                        <a:srgbClr val="00BE00"/>
                      </a:solidFill>
                      <a:latin typeface="Quicksand" pitchFamily="2" charset="0"/>
                    </a:rPr>
                    <a:t>TÍTULO</a:t>
                  </a:r>
                  <a:endParaRPr lang="es-CO" sz="1050" b="1" dirty="0">
                    <a:solidFill>
                      <a:srgbClr val="00BE00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174" name="Elipse 173">
                <a:extLst>
                  <a:ext uri="{FF2B5EF4-FFF2-40B4-BE49-F238E27FC236}">
                    <a16:creationId xmlns:a16="http://schemas.microsoft.com/office/drawing/2014/main" id="{08D88557-E03C-43DA-A3DF-BCA2C95C0F4B}"/>
                  </a:ext>
                </a:extLst>
              </p:cNvPr>
              <p:cNvSpPr/>
              <p:nvPr/>
            </p:nvSpPr>
            <p:spPr>
              <a:xfrm>
                <a:off x="2941033" y="283799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Quicksand" pitchFamily="2" charset="0"/>
                </a:endParaRPr>
              </a:p>
            </p:txBody>
          </p:sp>
          <p:sp>
            <p:nvSpPr>
              <p:cNvPr id="175" name="CuadroTexto 174">
                <a:extLst>
                  <a:ext uri="{FF2B5EF4-FFF2-40B4-BE49-F238E27FC236}">
                    <a16:creationId xmlns:a16="http://schemas.microsoft.com/office/drawing/2014/main" id="{7B99CC53-AA2F-416E-839D-5E55B81005AF}"/>
                  </a:ext>
                </a:extLst>
              </p:cNvPr>
              <p:cNvSpPr txBox="1"/>
              <p:nvPr/>
            </p:nvSpPr>
            <p:spPr>
              <a:xfrm>
                <a:off x="2941034" y="2829180"/>
                <a:ext cx="333072" cy="32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050" b="1" dirty="0">
                    <a:solidFill>
                      <a:srgbClr val="00BE00"/>
                    </a:solidFill>
                    <a:latin typeface="Quicksand" pitchFamily="2" charset="0"/>
                  </a:rPr>
                  <a:t>C</a:t>
                </a:r>
                <a:endParaRPr lang="es-CO" sz="1050" b="1" dirty="0">
                  <a:solidFill>
                    <a:srgbClr val="00BE00"/>
                  </a:solidFill>
                  <a:latin typeface="Quicksand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6838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142</Words>
  <Application>Microsoft Office PowerPoint</Application>
  <PresentationFormat>Personalizado</PresentationFormat>
  <Paragraphs>51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Quicksand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Sarah Villegas Ayala</dc:creator>
  <cp:lastModifiedBy>Sarah Villegas Ayala</cp:lastModifiedBy>
  <cp:revision>28</cp:revision>
  <dcterms:created xsi:type="dcterms:W3CDTF">2021-09-20T13:23:58Z</dcterms:created>
  <dcterms:modified xsi:type="dcterms:W3CDTF">2022-08-19T19:07:57Z</dcterms:modified>
</cp:coreProperties>
</file>