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9112250" cy="607377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Josefin Sans" pitchFamily="2" charset="0"/>
      <p:regular r:id="rId9"/>
      <p:bold r:id="rId10"/>
    </p:embeddedFont>
    <p:embeddedFont>
      <p:font typeface="LEMON MILK Bold" panose="00000800000000000000" pitchFamily="50" charset="0"/>
      <p:bold r:id="rId11"/>
      <p:boldItalic r:id="rId12"/>
    </p:embeddedFont>
    <p:embeddedFont>
      <p:font typeface="PeaxDrawnIcons" panose="02000603000000000000" pitchFamily="2" charset="0"/>
      <p:regular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E00"/>
    <a:srgbClr val="F7931E"/>
    <a:srgbClr val="0054F8"/>
    <a:srgbClr val="F9C7B9"/>
    <a:srgbClr val="F1C6D3"/>
    <a:srgbClr val="EBBBE0"/>
    <a:srgbClr val="E4A3D4"/>
    <a:srgbClr val="C295D8"/>
    <a:srgbClr val="FCE2DB"/>
    <a:srgbClr val="EB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419" y="994018"/>
            <a:ext cx="7745413" cy="2114574"/>
          </a:xfrm>
        </p:spPr>
        <p:txBody>
          <a:bodyPr anchor="b"/>
          <a:lstStyle>
            <a:lvl1pPr algn="ctr"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9031" y="3190138"/>
            <a:ext cx="6834188" cy="1466423"/>
          </a:xfrm>
        </p:spPr>
        <p:txBody>
          <a:bodyPr/>
          <a:lstStyle>
            <a:lvl1pPr marL="0" indent="0" algn="ctr">
              <a:buNone/>
              <a:defRPr sz="2125"/>
            </a:lvl1pPr>
            <a:lvl2pPr marL="404896" indent="0" algn="ctr">
              <a:buNone/>
              <a:defRPr sz="1771"/>
            </a:lvl2pPr>
            <a:lvl3pPr marL="809793" indent="0" algn="ctr">
              <a:buNone/>
              <a:defRPr sz="1594"/>
            </a:lvl3pPr>
            <a:lvl4pPr marL="1214689" indent="0" algn="ctr">
              <a:buNone/>
              <a:defRPr sz="1417"/>
            </a:lvl4pPr>
            <a:lvl5pPr marL="1619585" indent="0" algn="ctr">
              <a:buNone/>
              <a:defRPr sz="1417"/>
            </a:lvl5pPr>
            <a:lvl6pPr marL="2024482" indent="0" algn="ctr">
              <a:buNone/>
              <a:defRPr sz="1417"/>
            </a:lvl6pPr>
            <a:lvl7pPr marL="2429378" indent="0" algn="ctr">
              <a:buNone/>
              <a:defRPr sz="1417"/>
            </a:lvl7pPr>
            <a:lvl8pPr marL="2834274" indent="0" algn="ctr">
              <a:buNone/>
              <a:defRPr sz="1417"/>
            </a:lvl8pPr>
            <a:lvl9pPr marL="3239171" indent="0" algn="ctr">
              <a:buNone/>
              <a:defRPr sz="1417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33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70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0954" y="323372"/>
            <a:ext cx="1964829" cy="5147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467" y="323372"/>
            <a:ext cx="5780584" cy="5147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87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4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22" y="1514228"/>
            <a:ext cx="7859316" cy="2526521"/>
          </a:xfrm>
        </p:spPr>
        <p:txBody>
          <a:bodyPr anchor="b"/>
          <a:lstStyle>
            <a:lvl1pPr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722" y="4064651"/>
            <a:ext cx="7859316" cy="1328638"/>
          </a:xfrm>
        </p:spPr>
        <p:txBody>
          <a:bodyPr/>
          <a:lstStyle>
            <a:lvl1pPr marL="0" indent="0">
              <a:buNone/>
              <a:defRPr sz="2125">
                <a:solidFill>
                  <a:schemeClr val="tx1"/>
                </a:solidFill>
              </a:defRPr>
            </a:lvl1pPr>
            <a:lvl2pPr marL="404896" indent="0">
              <a:buNone/>
              <a:defRPr sz="1771">
                <a:solidFill>
                  <a:schemeClr val="tx1">
                    <a:tint val="75000"/>
                  </a:schemeClr>
                </a:solidFill>
              </a:defRPr>
            </a:lvl2pPr>
            <a:lvl3pPr marL="809793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21468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19585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448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2937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427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3917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94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46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07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61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323374"/>
            <a:ext cx="7859316" cy="117398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655" y="1488919"/>
            <a:ext cx="3854908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655" y="2218615"/>
            <a:ext cx="3854908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3077" y="1488919"/>
            <a:ext cx="3873893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3077" y="2218615"/>
            <a:ext cx="3873893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19/08/2022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36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19/08/2022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82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19/08/2022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50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893" y="874512"/>
            <a:ext cx="4613077" cy="4316317"/>
          </a:xfrm>
        </p:spPr>
        <p:txBody>
          <a:bodyPr/>
          <a:lstStyle>
            <a:lvl1pPr>
              <a:defRPr sz="2834"/>
            </a:lvl1pPr>
            <a:lvl2pPr>
              <a:defRPr sz="2480"/>
            </a:lvl2pPr>
            <a:lvl3pPr>
              <a:defRPr sz="2125"/>
            </a:lvl3pPr>
            <a:lvl4pPr>
              <a:defRPr sz="1771"/>
            </a:lvl4pPr>
            <a:lvl5pPr>
              <a:defRPr sz="1771"/>
            </a:lvl5pPr>
            <a:lvl6pPr>
              <a:defRPr sz="1771"/>
            </a:lvl6pPr>
            <a:lvl7pPr>
              <a:defRPr sz="1771"/>
            </a:lvl7pPr>
            <a:lvl8pPr>
              <a:defRPr sz="1771"/>
            </a:lvl8pPr>
            <a:lvl9pPr>
              <a:defRPr sz="177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3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73893" y="874512"/>
            <a:ext cx="4613077" cy="4316317"/>
          </a:xfrm>
        </p:spPr>
        <p:txBody>
          <a:bodyPr anchor="t"/>
          <a:lstStyle>
            <a:lvl1pPr marL="0" indent="0">
              <a:buNone/>
              <a:defRPr sz="2834"/>
            </a:lvl1pPr>
            <a:lvl2pPr marL="404896" indent="0">
              <a:buNone/>
              <a:defRPr sz="2480"/>
            </a:lvl2pPr>
            <a:lvl3pPr marL="809793" indent="0">
              <a:buNone/>
              <a:defRPr sz="2125"/>
            </a:lvl3pPr>
            <a:lvl4pPr marL="1214689" indent="0">
              <a:buNone/>
              <a:defRPr sz="1771"/>
            </a:lvl4pPr>
            <a:lvl5pPr marL="1619585" indent="0">
              <a:buNone/>
              <a:defRPr sz="1771"/>
            </a:lvl5pPr>
            <a:lvl6pPr marL="2024482" indent="0">
              <a:buNone/>
              <a:defRPr sz="1771"/>
            </a:lvl6pPr>
            <a:lvl7pPr marL="2429378" indent="0">
              <a:buNone/>
              <a:defRPr sz="1771"/>
            </a:lvl7pPr>
            <a:lvl8pPr marL="2834274" indent="0">
              <a:buNone/>
              <a:defRPr sz="1771"/>
            </a:lvl8pPr>
            <a:lvl9pPr marL="3239171" indent="0">
              <a:buNone/>
              <a:defRPr sz="1771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58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467" y="323374"/>
            <a:ext cx="7859316" cy="1173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467" y="1616862"/>
            <a:ext cx="7859316" cy="3853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646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BC0BB-1294-4739-A981-CE6936BC2C47}" type="datetimeFigureOut">
              <a:rPr lang="es-ES" smtClean="0"/>
              <a:t>19/08/2022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8433" y="5629491"/>
            <a:ext cx="3075384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552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25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09793" rtl="0" eaLnBrk="1" latinLnBrk="0" hangingPunct="1">
        <a:lnSpc>
          <a:spcPct val="90000"/>
        </a:lnSpc>
        <a:spcBef>
          <a:spcPct val="0"/>
        </a:spcBef>
        <a:buNone/>
        <a:defRPr sz="38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48" indent="-202448" algn="l" defTabSz="809793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344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5" kern="1200">
          <a:solidFill>
            <a:schemeClr val="tx1"/>
          </a:solidFill>
          <a:latin typeface="+mn-lt"/>
          <a:ea typeface="+mn-ea"/>
          <a:cs typeface="+mn-cs"/>
        </a:defRPr>
      </a:lvl2pPr>
      <a:lvl3pPr marL="1012241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1" kern="1200">
          <a:solidFill>
            <a:schemeClr val="tx1"/>
          </a:solidFill>
          <a:latin typeface="+mn-lt"/>
          <a:ea typeface="+mn-ea"/>
          <a:cs typeface="+mn-cs"/>
        </a:defRPr>
      </a:lvl3pPr>
      <a:lvl4pPr marL="1417137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033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6930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1826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6722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1619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896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793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689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585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482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378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274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171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8018C64A-E351-47D2-8CE0-7A47BC3DBBE5}"/>
              </a:ext>
            </a:extLst>
          </p:cNvPr>
          <p:cNvSpPr/>
          <p:nvPr/>
        </p:nvSpPr>
        <p:spPr>
          <a:xfrm>
            <a:off x="3807823" y="1028700"/>
            <a:ext cx="1492431" cy="571500"/>
          </a:xfrm>
          <a:prstGeom prst="roundRect">
            <a:avLst>
              <a:gd name="adj" fmla="val 48096"/>
            </a:avLst>
          </a:prstGeom>
          <a:solidFill>
            <a:srgbClr val="EB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2BDA4D5F-E9A7-427C-894C-EEB561FB7AE5}"/>
              </a:ext>
            </a:extLst>
          </p:cNvPr>
          <p:cNvGrpSpPr/>
          <p:nvPr/>
        </p:nvGrpSpPr>
        <p:grpSpPr>
          <a:xfrm>
            <a:off x="4147557" y="330584"/>
            <a:ext cx="815545" cy="817200"/>
            <a:chOff x="4147557" y="330584"/>
            <a:chExt cx="815545" cy="817200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06C2FB99-2264-423F-A2E4-B495F5B379EE}"/>
                </a:ext>
              </a:extLst>
            </p:cNvPr>
            <p:cNvSpPr/>
            <p:nvPr/>
          </p:nvSpPr>
          <p:spPr>
            <a:xfrm>
              <a:off x="4184822" y="366584"/>
              <a:ext cx="745524" cy="745200"/>
            </a:xfrm>
            <a:prstGeom prst="ellipse">
              <a:avLst/>
            </a:prstGeom>
            <a:solidFill>
              <a:srgbClr val="0054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01" name="Elipse 100">
              <a:extLst>
                <a:ext uri="{FF2B5EF4-FFF2-40B4-BE49-F238E27FC236}">
                  <a16:creationId xmlns:a16="http://schemas.microsoft.com/office/drawing/2014/main" id="{3CD84198-3694-46F0-98FF-E147C8889505}"/>
                </a:ext>
              </a:extLst>
            </p:cNvPr>
            <p:cNvSpPr/>
            <p:nvPr/>
          </p:nvSpPr>
          <p:spPr>
            <a:xfrm>
              <a:off x="4147557" y="330584"/>
              <a:ext cx="815545" cy="817200"/>
            </a:xfrm>
            <a:prstGeom prst="ellipse">
              <a:avLst/>
            </a:prstGeom>
            <a:noFill/>
            <a:ln>
              <a:solidFill>
                <a:srgbClr val="0054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103" name="Elipse 102">
            <a:extLst>
              <a:ext uri="{FF2B5EF4-FFF2-40B4-BE49-F238E27FC236}">
                <a16:creationId xmlns:a16="http://schemas.microsoft.com/office/drawing/2014/main" id="{237630BF-ED56-4FA7-B268-E5EC81525E1F}"/>
              </a:ext>
            </a:extLst>
          </p:cNvPr>
          <p:cNvSpPr/>
          <p:nvPr/>
        </p:nvSpPr>
        <p:spPr>
          <a:xfrm>
            <a:off x="4240329" y="424314"/>
            <a:ext cx="630000" cy="6297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0" name="CuadroTexto 199">
            <a:extLst>
              <a:ext uri="{FF2B5EF4-FFF2-40B4-BE49-F238E27FC236}">
                <a16:creationId xmlns:a16="http://schemas.microsoft.com/office/drawing/2014/main" id="{C33DE6C4-74A6-4A9D-BE81-437CEB0D5890}"/>
              </a:ext>
            </a:extLst>
          </p:cNvPr>
          <p:cNvSpPr txBox="1"/>
          <p:nvPr/>
        </p:nvSpPr>
        <p:spPr>
          <a:xfrm>
            <a:off x="4036423" y="1107138"/>
            <a:ext cx="1045028" cy="28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87"/>
              </a:lnSpc>
            </a:pPr>
            <a:r>
              <a:rPr lang="es-ES" sz="928" dirty="0">
                <a:solidFill>
                  <a:srgbClr val="0054F8"/>
                </a:solidFill>
                <a:latin typeface="LEMON MILK Bold" panose="00000800000000000000" pitchFamily="50" charset="0"/>
              </a:rPr>
              <a:t>TÍTULO</a:t>
            </a:r>
            <a:endParaRPr lang="es-CO" sz="928" dirty="0">
              <a:solidFill>
                <a:srgbClr val="0054F8"/>
              </a:solidFill>
              <a:latin typeface="LEMON MILK Bold" panose="00000800000000000000" pitchFamily="50" charset="0"/>
            </a:endParaRPr>
          </a:p>
        </p:txBody>
      </p:sp>
      <p:sp>
        <p:nvSpPr>
          <p:cNvPr id="201" name="CuadroTexto 200">
            <a:extLst>
              <a:ext uri="{FF2B5EF4-FFF2-40B4-BE49-F238E27FC236}">
                <a16:creationId xmlns:a16="http://schemas.microsoft.com/office/drawing/2014/main" id="{C721E699-454A-417B-9F5B-CE7622A64AE3}"/>
              </a:ext>
            </a:extLst>
          </p:cNvPr>
          <p:cNvSpPr txBox="1"/>
          <p:nvPr/>
        </p:nvSpPr>
        <p:spPr>
          <a:xfrm>
            <a:off x="3841148" y="1349545"/>
            <a:ext cx="1425780" cy="1855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675"/>
              </a:lnSpc>
            </a:pPr>
            <a:r>
              <a:rPr lang="es-ES" sz="844" dirty="0">
                <a:solidFill>
                  <a:sysClr val="windowText" lastClr="000000"/>
                </a:solidFill>
                <a:latin typeface="Josefin Sans" pitchFamily="2" charset="0"/>
              </a:rPr>
              <a:t>ESCRIBE TEXTO AQUÍ. </a:t>
            </a:r>
            <a:endParaRPr lang="es-CO" sz="844" dirty="0">
              <a:solidFill>
                <a:sysClr val="windowText" lastClr="000000"/>
              </a:solidFill>
              <a:latin typeface="Josefin Sans" pitchFamily="2" charset="0"/>
            </a:endParaRPr>
          </a:p>
        </p:txBody>
      </p:sp>
      <p:sp>
        <p:nvSpPr>
          <p:cNvPr id="108" name="Rectángulo: esquinas redondeadas 107">
            <a:extLst>
              <a:ext uri="{FF2B5EF4-FFF2-40B4-BE49-F238E27FC236}">
                <a16:creationId xmlns:a16="http://schemas.microsoft.com/office/drawing/2014/main" id="{CC541A28-CB02-48F7-B70D-69C8723F67B4}"/>
              </a:ext>
            </a:extLst>
          </p:cNvPr>
          <p:cNvSpPr/>
          <p:nvPr/>
        </p:nvSpPr>
        <p:spPr>
          <a:xfrm>
            <a:off x="1194989" y="2624310"/>
            <a:ext cx="1492431" cy="571500"/>
          </a:xfrm>
          <a:prstGeom prst="roundRect">
            <a:avLst>
              <a:gd name="adj" fmla="val 48096"/>
            </a:avLst>
          </a:prstGeom>
          <a:solidFill>
            <a:srgbClr val="EB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6" name="Elipse 115">
            <a:extLst>
              <a:ext uri="{FF2B5EF4-FFF2-40B4-BE49-F238E27FC236}">
                <a16:creationId xmlns:a16="http://schemas.microsoft.com/office/drawing/2014/main" id="{4D51A73D-667A-48C9-9F4D-F251CC5ED09D}"/>
              </a:ext>
            </a:extLst>
          </p:cNvPr>
          <p:cNvSpPr/>
          <p:nvPr/>
        </p:nvSpPr>
        <p:spPr>
          <a:xfrm>
            <a:off x="1571988" y="1962194"/>
            <a:ext cx="745524" cy="745200"/>
          </a:xfrm>
          <a:prstGeom prst="ellipse">
            <a:avLst/>
          </a:prstGeom>
          <a:solidFill>
            <a:srgbClr val="00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7" name="Elipse 116">
            <a:extLst>
              <a:ext uri="{FF2B5EF4-FFF2-40B4-BE49-F238E27FC236}">
                <a16:creationId xmlns:a16="http://schemas.microsoft.com/office/drawing/2014/main" id="{4CE04EAD-EC28-47AB-A400-12CA200352B0}"/>
              </a:ext>
            </a:extLst>
          </p:cNvPr>
          <p:cNvSpPr/>
          <p:nvPr/>
        </p:nvSpPr>
        <p:spPr>
          <a:xfrm>
            <a:off x="1534723" y="1926194"/>
            <a:ext cx="815545" cy="817200"/>
          </a:xfrm>
          <a:prstGeom prst="ellipse">
            <a:avLst/>
          </a:prstGeom>
          <a:noFill/>
          <a:ln>
            <a:solidFill>
              <a:srgbClr val="00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5" name="Elipse 114">
            <a:extLst>
              <a:ext uri="{FF2B5EF4-FFF2-40B4-BE49-F238E27FC236}">
                <a16:creationId xmlns:a16="http://schemas.microsoft.com/office/drawing/2014/main" id="{56C3E371-DE93-4E8A-B600-21692A8F1D57}"/>
              </a:ext>
            </a:extLst>
          </p:cNvPr>
          <p:cNvSpPr/>
          <p:nvPr/>
        </p:nvSpPr>
        <p:spPr>
          <a:xfrm>
            <a:off x="1627495" y="2019924"/>
            <a:ext cx="630000" cy="6297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2" name="CuadroTexto 111">
            <a:extLst>
              <a:ext uri="{FF2B5EF4-FFF2-40B4-BE49-F238E27FC236}">
                <a16:creationId xmlns:a16="http://schemas.microsoft.com/office/drawing/2014/main" id="{A0FCD1DF-68CD-414F-BE59-58741A2D62C5}"/>
              </a:ext>
            </a:extLst>
          </p:cNvPr>
          <p:cNvSpPr txBox="1"/>
          <p:nvPr/>
        </p:nvSpPr>
        <p:spPr>
          <a:xfrm>
            <a:off x="1423589" y="2702748"/>
            <a:ext cx="1045028" cy="28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87"/>
              </a:lnSpc>
            </a:pPr>
            <a:r>
              <a:rPr lang="es-ES" sz="928" dirty="0">
                <a:solidFill>
                  <a:srgbClr val="00BE00"/>
                </a:solidFill>
                <a:latin typeface="LEMON MILK Bold" panose="00000800000000000000" pitchFamily="50" charset="0"/>
              </a:rPr>
              <a:t>TÍTULO</a:t>
            </a:r>
            <a:endParaRPr lang="es-CO" sz="928" dirty="0">
              <a:solidFill>
                <a:srgbClr val="00BE00"/>
              </a:solidFill>
              <a:latin typeface="LEMON MILK Bold" panose="00000800000000000000" pitchFamily="50" charset="0"/>
            </a:endParaRPr>
          </a:p>
        </p:txBody>
      </p:sp>
      <p:sp>
        <p:nvSpPr>
          <p:cNvPr id="113" name="CuadroTexto 112">
            <a:extLst>
              <a:ext uri="{FF2B5EF4-FFF2-40B4-BE49-F238E27FC236}">
                <a16:creationId xmlns:a16="http://schemas.microsoft.com/office/drawing/2014/main" id="{F6E618EB-B056-497C-97BF-84BA396734A3}"/>
              </a:ext>
            </a:extLst>
          </p:cNvPr>
          <p:cNvSpPr txBox="1"/>
          <p:nvPr/>
        </p:nvSpPr>
        <p:spPr>
          <a:xfrm>
            <a:off x="1228314" y="2945155"/>
            <a:ext cx="1425780" cy="1855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675"/>
              </a:lnSpc>
            </a:pPr>
            <a:r>
              <a:rPr lang="es-ES" sz="844" dirty="0">
                <a:solidFill>
                  <a:sysClr val="windowText" lastClr="000000"/>
                </a:solidFill>
                <a:latin typeface="Josefin Sans" pitchFamily="2" charset="0"/>
              </a:rPr>
              <a:t>ESCRIBE TEXTO AQUÍ. </a:t>
            </a:r>
            <a:endParaRPr lang="es-CO" sz="844" dirty="0">
              <a:solidFill>
                <a:sysClr val="windowText" lastClr="000000"/>
              </a:solidFill>
              <a:latin typeface="Josefin Sans" pitchFamily="2" charset="0"/>
            </a:endParaRPr>
          </a:p>
        </p:txBody>
      </p:sp>
      <p:sp>
        <p:nvSpPr>
          <p:cNvPr id="119" name="Rectángulo: esquinas redondeadas 118">
            <a:extLst>
              <a:ext uri="{FF2B5EF4-FFF2-40B4-BE49-F238E27FC236}">
                <a16:creationId xmlns:a16="http://schemas.microsoft.com/office/drawing/2014/main" id="{805F704D-59A4-43DA-A15E-E5CC3C8CD004}"/>
              </a:ext>
            </a:extLst>
          </p:cNvPr>
          <p:cNvSpPr/>
          <p:nvPr/>
        </p:nvSpPr>
        <p:spPr>
          <a:xfrm>
            <a:off x="3807823" y="2626195"/>
            <a:ext cx="1492431" cy="571500"/>
          </a:xfrm>
          <a:prstGeom prst="roundRect">
            <a:avLst>
              <a:gd name="adj" fmla="val 48096"/>
            </a:avLst>
          </a:prstGeom>
          <a:solidFill>
            <a:srgbClr val="EB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23" name="Grupo 122">
            <a:extLst>
              <a:ext uri="{FF2B5EF4-FFF2-40B4-BE49-F238E27FC236}">
                <a16:creationId xmlns:a16="http://schemas.microsoft.com/office/drawing/2014/main" id="{7AB35A4A-5A43-445E-9F5A-A128AD7C73DC}"/>
              </a:ext>
            </a:extLst>
          </p:cNvPr>
          <p:cNvGrpSpPr/>
          <p:nvPr/>
        </p:nvGrpSpPr>
        <p:grpSpPr>
          <a:xfrm>
            <a:off x="4147557" y="1928079"/>
            <a:ext cx="815545" cy="817200"/>
            <a:chOff x="4147557" y="330584"/>
            <a:chExt cx="815545" cy="817200"/>
          </a:xfrm>
        </p:grpSpPr>
        <p:sp>
          <p:nvSpPr>
            <p:cNvPr id="125" name="Elipse 124">
              <a:extLst>
                <a:ext uri="{FF2B5EF4-FFF2-40B4-BE49-F238E27FC236}">
                  <a16:creationId xmlns:a16="http://schemas.microsoft.com/office/drawing/2014/main" id="{343C5B62-AE49-440F-AA2E-3193FA792BC2}"/>
                </a:ext>
              </a:extLst>
            </p:cNvPr>
            <p:cNvSpPr/>
            <p:nvPr/>
          </p:nvSpPr>
          <p:spPr>
            <a:xfrm>
              <a:off x="4184822" y="366584"/>
              <a:ext cx="745524" cy="745200"/>
            </a:xfrm>
            <a:prstGeom prst="ellipse">
              <a:avLst/>
            </a:prstGeom>
            <a:solidFill>
              <a:srgbClr val="00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26" name="Elipse 125">
              <a:extLst>
                <a:ext uri="{FF2B5EF4-FFF2-40B4-BE49-F238E27FC236}">
                  <a16:creationId xmlns:a16="http://schemas.microsoft.com/office/drawing/2014/main" id="{0E365879-E8AF-4A4F-95A7-829D721F55F1}"/>
                </a:ext>
              </a:extLst>
            </p:cNvPr>
            <p:cNvSpPr/>
            <p:nvPr/>
          </p:nvSpPr>
          <p:spPr>
            <a:xfrm>
              <a:off x="4147557" y="330584"/>
              <a:ext cx="815545" cy="817200"/>
            </a:xfrm>
            <a:prstGeom prst="ellipse">
              <a:avLst/>
            </a:prstGeom>
            <a:noFill/>
            <a:ln>
              <a:solidFill>
                <a:srgbClr val="00B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124" name="Elipse 123">
            <a:extLst>
              <a:ext uri="{FF2B5EF4-FFF2-40B4-BE49-F238E27FC236}">
                <a16:creationId xmlns:a16="http://schemas.microsoft.com/office/drawing/2014/main" id="{4FE49ED1-A2F0-4D1C-80AE-5494618FC6C1}"/>
              </a:ext>
            </a:extLst>
          </p:cNvPr>
          <p:cNvSpPr/>
          <p:nvPr/>
        </p:nvSpPr>
        <p:spPr>
          <a:xfrm>
            <a:off x="4240329" y="2021809"/>
            <a:ext cx="630000" cy="6297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1" name="CuadroTexto 120">
            <a:extLst>
              <a:ext uri="{FF2B5EF4-FFF2-40B4-BE49-F238E27FC236}">
                <a16:creationId xmlns:a16="http://schemas.microsoft.com/office/drawing/2014/main" id="{030846E3-5893-49EC-B936-E742F22C9965}"/>
              </a:ext>
            </a:extLst>
          </p:cNvPr>
          <p:cNvSpPr txBox="1"/>
          <p:nvPr/>
        </p:nvSpPr>
        <p:spPr>
          <a:xfrm>
            <a:off x="4036423" y="2704633"/>
            <a:ext cx="1045028" cy="28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87"/>
              </a:lnSpc>
            </a:pPr>
            <a:r>
              <a:rPr lang="es-ES" sz="928" dirty="0">
                <a:solidFill>
                  <a:srgbClr val="00BE00"/>
                </a:solidFill>
                <a:latin typeface="LEMON MILK Bold" panose="00000800000000000000" pitchFamily="50" charset="0"/>
              </a:rPr>
              <a:t>TÍTULO</a:t>
            </a:r>
            <a:endParaRPr lang="es-CO" sz="928" dirty="0">
              <a:solidFill>
                <a:srgbClr val="00BE00"/>
              </a:solidFill>
              <a:latin typeface="LEMON MILK Bold" panose="00000800000000000000" pitchFamily="50" charset="0"/>
            </a:endParaRPr>
          </a:p>
        </p:txBody>
      </p:sp>
      <p:sp>
        <p:nvSpPr>
          <p:cNvPr id="122" name="CuadroTexto 121">
            <a:extLst>
              <a:ext uri="{FF2B5EF4-FFF2-40B4-BE49-F238E27FC236}">
                <a16:creationId xmlns:a16="http://schemas.microsoft.com/office/drawing/2014/main" id="{4B5A35DA-747A-405A-BFC9-4A6B127B9759}"/>
              </a:ext>
            </a:extLst>
          </p:cNvPr>
          <p:cNvSpPr txBox="1"/>
          <p:nvPr/>
        </p:nvSpPr>
        <p:spPr>
          <a:xfrm>
            <a:off x="3841148" y="2947040"/>
            <a:ext cx="1425780" cy="1855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675"/>
              </a:lnSpc>
            </a:pPr>
            <a:r>
              <a:rPr lang="es-ES" sz="844" dirty="0">
                <a:solidFill>
                  <a:sysClr val="windowText" lastClr="000000"/>
                </a:solidFill>
                <a:latin typeface="Josefin Sans" pitchFamily="2" charset="0"/>
              </a:rPr>
              <a:t>ESCRIBE TEXTO AQUÍ. </a:t>
            </a:r>
            <a:endParaRPr lang="es-CO" sz="844" dirty="0">
              <a:solidFill>
                <a:sysClr val="windowText" lastClr="000000"/>
              </a:solidFill>
              <a:latin typeface="Josefin Sans" pitchFamily="2" charset="0"/>
            </a:endParaRPr>
          </a:p>
        </p:txBody>
      </p:sp>
      <p:sp>
        <p:nvSpPr>
          <p:cNvPr id="128" name="Rectángulo: esquinas redondeadas 127">
            <a:extLst>
              <a:ext uri="{FF2B5EF4-FFF2-40B4-BE49-F238E27FC236}">
                <a16:creationId xmlns:a16="http://schemas.microsoft.com/office/drawing/2014/main" id="{7B4E8FC6-7796-43A9-B4D4-E0E7EAC243FF}"/>
              </a:ext>
            </a:extLst>
          </p:cNvPr>
          <p:cNvSpPr/>
          <p:nvPr/>
        </p:nvSpPr>
        <p:spPr>
          <a:xfrm>
            <a:off x="6453040" y="2624310"/>
            <a:ext cx="1492431" cy="571500"/>
          </a:xfrm>
          <a:prstGeom prst="roundRect">
            <a:avLst>
              <a:gd name="adj" fmla="val 48096"/>
            </a:avLst>
          </a:prstGeom>
          <a:solidFill>
            <a:srgbClr val="EB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4" name="Elipse 133">
            <a:extLst>
              <a:ext uri="{FF2B5EF4-FFF2-40B4-BE49-F238E27FC236}">
                <a16:creationId xmlns:a16="http://schemas.microsoft.com/office/drawing/2014/main" id="{5B1C58B0-D9FB-43EC-BD10-61F38AB0C692}"/>
              </a:ext>
            </a:extLst>
          </p:cNvPr>
          <p:cNvSpPr/>
          <p:nvPr/>
        </p:nvSpPr>
        <p:spPr>
          <a:xfrm>
            <a:off x="6830039" y="1962194"/>
            <a:ext cx="745524" cy="745200"/>
          </a:xfrm>
          <a:prstGeom prst="ellipse">
            <a:avLst/>
          </a:prstGeom>
          <a:solidFill>
            <a:srgbClr val="00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5" name="Elipse 134">
            <a:extLst>
              <a:ext uri="{FF2B5EF4-FFF2-40B4-BE49-F238E27FC236}">
                <a16:creationId xmlns:a16="http://schemas.microsoft.com/office/drawing/2014/main" id="{66620C2B-C1AC-43A8-A6A8-115728DA42A6}"/>
              </a:ext>
            </a:extLst>
          </p:cNvPr>
          <p:cNvSpPr/>
          <p:nvPr/>
        </p:nvSpPr>
        <p:spPr>
          <a:xfrm>
            <a:off x="6792774" y="1926194"/>
            <a:ext cx="815545" cy="817200"/>
          </a:xfrm>
          <a:prstGeom prst="ellipse">
            <a:avLst/>
          </a:prstGeom>
          <a:noFill/>
          <a:ln>
            <a:solidFill>
              <a:srgbClr val="00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3" name="Elipse 132">
            <a:extLst>
              <a:ext uri="{FF2B5EF4-FFF2-40B4-BE49-F238E27FC236}">
                <a16:creationId xmlns:a16="http://schemas.microsoft.com/office/drawing/2014/main" id="{15FB6D9D-EC48-416A-8665-126D41127C4F}"/>
              </a:ext>
            </a:extLst>
          </p:cNvPr>
          <p:cNvSpPr/>
          <p:nvPr/>
        </p:nvSpPr>
        <p:spPr>
          <a:xfrm>
            <a:off x="6885546" y="2019924"/>
            <a:ext cx="630000" cy="6297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0" name="CuadroTexto 129">
            <a:extLst>
              <a:ext uri="{FF2B5EF4-FFF2-40B4-BE49-F238E27FC236}">
                <a16:creationId xmlns:a16="http://schemas.microsoft.com/office/drawing/2014/main" id="{B06428EE-99C1-4679-A929-F8FABBCE117E}"/>
              </a:ext>
            </a:extLst>
          </p:cNvPr>
          <p:cNvSpPr txBox="1"/>
          <p:nvPr/>
        </p:nvSpPr>
        <p:spPr>
          <a:xfrm>
            <a:off x="6681640" y="2702748"/>
            <a:ext cx="1045028" cy="28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87"/>
              </a:lnSpc>
            </a:pPr>
            <a:r>
              <a:rPr lang="es-ES" sz="928" dirty="0">
                <a:solidFill>
                  <a:srgbClr val="00BE00"/>
                </a:solidFill>
                <a:latin typeface="LEMON MILK Bold" panose="00000800000000000000" pitchFamily="50" charset="0"/>
              </a:rPr>
              <a:t>TÍTULO</a:t>
            </a:r>
            <a:endParaRPr lang="es-CO" sz="928" dirty="0">
              <a:solidFill>
                <a:srgbClr val="00BE00"/>
              </a:solidFill>
              <a:latin typeface="LEMON MILK Bold" panose="00000800000000000000" pitchFamily="50" charset="0"/>
            </a:endParaRPr>
          </a:p>
        </p:txBody>
      </p:sp>
      <p:sp>
        <p:nvSpPr>
          <p:cNvPr id="131" name="CuadroTexto 130">
            <a:extLst>
              <a:ext uri="{FF2B5EF4-FFF2-40B4-BE49-F238E27FC236}">
                <a16:creationId xmlns:a16="http://schemas.microsoft.com/office/drawing/2014/main" id="{223921C9-50BC-43D2-ABAB-3FBB4E5944D9}"/>
              </a:ext>
            </a:extLst>
          </p:cNvPr>
          <p:cNvSpPr txBox="1"/>
          <p:nvPr/>
        </p:nvSpPr>
        <p:spPr>
          <a:xfrm>
            <a:off x="6486365" y="2945155"/>
            <a:ext cx="1425780" cy="1855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675"/>
              </a:lnSpc>
            </a:pPr>
            <a:r>
              <a:rPr lang="es-ES" sz="844" dirty="0">
                <a:solidFill>
                  <a:sysClr val="windowText" lastClr="000000"/>
                </a:solidFill>
                <a:latin typeface="Josefin Sans" pitchFamily="2" charset="0"/>
              </a:rPr>
              <a:t>ESCRIBE TEXTO AQUÍ. </a:t>
            </a:r>
            <a:endParaRPr lang="es-CO" sz="844" dirty="0">
              <a:solidFill>
                <a:sysClr val="windowText" lastClr="000000"/>
              </a:solidFill>
              <a:latin typeface="Josefin Sans" pitchFamily="2" charset="0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DBDB48E6-3995-4606-B313-9BA395CF7CB3}"/>
              </a:ext>
            </a:extLst>
          </p:cNvPr>
          <p:cNvSpPr/>
          <p:nvPr/>
        </p:nvSpPr>
        <p:spPr>
          <a:xfrm>
            <a:off x="888423" y="3347780"/>
            <a:ext cx="2072985" cy="2350287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6" name="Rectángulo: esquinas redondeadas 135">
            <a:extLst>
              <a:ext uri="{FF2B5EF4-FFF2-40B4-BE49-F238E27FC236}">
                <a16:creationId xmlns:a16="http://schemas.microsoft.com/office/drawing/2014/main" id="{CB0A8609-D433-47AB-A1AE-E9B325FF3D46}"/>
              </a:ext>
            </a:extLst>
          </p:cNvPr>
          <p:cNvSpPr/>
          <p:nvPr/>
        </p:nvSpPr>
        <p:spPr>
          <a:xfrm>
            <a:off x="1070264" y="3461890"/>
            <a:ext cx="1785143" cy="634446"/>
          </a:xfrm>
          <a:prstGeom prst="roundRect">
            <a:avLst>
              <a:gd name="adj" fmla="val 48096"/>
            </a:avLst>
          </a:prstGeom>
          <a:solidFill>
            <a:srgbClr val="EB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45" name="Elipse 144">
            <a:extLst>
              <a:ext uri="{FF2B5EF4-FFF2-40B4-BE49-F238E27FC236}">
                <a16:creationId xmlns:a16="http://schemas.microsoft.com/office/drawing/2014/main" id="{5D9FC782-58D4-4919-8C9C-9DB3C2AAB12D}"/>
              </a:ext>
            </a:extLst>
          </p:cNvPr>
          <p:cNvSpPr/>
          <p:nvPr/>
        </p:nvSpPr>
        <p:spPr>
          <a:xfrm>
            <a:off x="993895" y="3461891"/>
            <a:ext cx="633600" cy="63444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40" name="Elipse 139">
            <a:extLst>
              <a:ext uri="{FF2B5EF4-FFF2-40B4-BE49-F238E27FC236}">
                <a16:creationId xmlns:a16="http://schemas.microsoft.com/office/drawing/2014/main" id="{2FAE3B3F-31E8-4312-8A79-C1F9628FF216}"/>
              </a:ext>
            </a:extLst>
          </p:cNvPr>
          <p:cNvSpPr/>
          <p:nvPr/>
        </p:nvSpPr>
        <p:spPr>
          <a:xfrm>
            <a:off x="1022846" y="3489840"/>
            <a:ext cx="579200" cy="578547"/>
          </a:xfrm>
          <a:prstGeom prst="ellipse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9" name="Elipse 138">
            <a:extLst>
              <a:ext uri="{FF2B5EF4-FFF2-40B4-BE49-F238E27FC236}">
                <a16:creationId xmlns:a16="http://schemas.microsoft.com/office/drawing/2014/main" id="{E583014D-2D9F-46FE-B9DA-4970C1C4897D}"/>
              </a:ext>
            </a:extLst>
          </p:cNvPr>
          <p:cNvSpPr/>
          <p:nvPr/>
        </p:nvSpPr>
        <p:spPr>
          <a:xfrm>
            <a:off x="1065970" y="3534660"/>
            <a:ext cx="489449" cy="4889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7" name="Rectángulo: esquinas redondeadas 146">
            <a:extLst>
              <a:ext uri="{FF2B5EF4-FFF2-40B4-BE49-F238E27FC236}">
                <a16:creationId xmlns:a16="http://schemas.microsoft.com/office/drawing/2014/main" id="{6CB39DB0-93F6-4C27-B52B-225258C1C292}"/>
              </a:ext>
            </a:extLst>
          </p:cNvPr>
          <p:cNvSpPr/>
          <p:nvPr/>
        </p:nvSpPr>
        <p:spPr>
          <a:xfrm>
            <a:off x="1070264" y="4208971"/>
            <a:ext cx="1785143" cy="634446"/>
          </a:xfrm>
          <a:prstGeom prst="roundRect">
            <a:avLst>
              <a:gd name="adj" fmla="val 48096"/>
            </a:avLst>
          </a:prstGeom>
          <a:solidFill>
            <a:srgbClr val="EB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8" name="Elipse 147">
            <a:extLst>
              <a:ext uri="{FF2B5EF4-FFF2-40B4-BE49-F238E27FC236}">
                <a16:creationId xmlns:a16="http://schemas.microsoft.com/office/drawing/2014/main" id="{9AC75CF6-37A3-46ED-AC41-28F4737693D6}"/>
              </a:ext>
            </a:extLst>
          </p:cNvPr>
          <p:cNvSpPr/>
          <p:nvPr/>
        </p:nvSpPr>
        <p:spPr>
          <a:xfrm>
            <a:off x="993895" y="4208972"/>
            <a:ext cx="633600" cy="63444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49" name="Elipse 148">
            <a:extLst>
              <a:ext uri="{FF2B5EF4-FFF2-40B4-BE49-F238E27FC236}">
                <a16:creationId xmlns:a16="http://schemas.microsoft.com/office/drawing/2014/main" id="{BAC2BACB-B5A6-4291-953C-F2DB053A8F3D}"/>
              </a:ext>
            </a:extLst>
          </p:cNvPr>
          <p:cNvSpPr/>
          <p:nvPr/>
        </p:nvSpPr>
        <p:spPr>
          <a:xfrm>
            <a:off x="1022846" y="4236921"/>
            <a:ext cx="579200" cy="578547"/>
          </a:xfrm>
          <a:prstGeom prst="ellipse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0" name="Elipse 149">
            <a:extLst>
              <a:ext uri="{FF2B5EF4-FFF2-40B4-BE49-F238E27FC236}">
                <a16:creationId xmlns:a16="http://schemas.microsoft.com/office/drawing/2014/main" id="{D6256395-27B7-4288-A97C-342A5990FD92}"/>
              </a:ext>
            </a:extLst>
          </p:cNvPr>
          <p:cNvSpPr/>
          <p:nvPr/>
        </p:nvSpPr>
        <p:spPr>
          <a:xfrm>
            <a:off x="1065970" y="4281741"/>
            <a:ext cx="489449" cy="4889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5" name="Rectángulo: esquinas redondeadas 154">
            <a:extLst>
              <a:ext uri="{FF2B5EF4-FFF2-40B4-BE49-F238E27FC236}">
                <a16:creationId xmlns:a16="http://schemas.microsoft.com/office/drawing/2014/main" id="{FE8D0D2D-4611-4164-A372-7567E05B4B51}"/>
              </a:ext>
            </a:extLst>
          </p:cNvPr>
          <p:cNvSpPr/>
          <p:nvPr/>
        </p:nvSpPr>
        <p:spPr>
          <a:xfrm>
            <a:off x="1070528" y="4956052"/>
            <a:ext cx="1785143" cy="634446"/>
          </a:xfrm>
          <a:prstGeom prst="roundRect">
            <a:avLst>
              <a:gd name="adj" fmla="val 48096"/>
            </a:avLst>
          </a:prstGeom>
          <a:solidFill>
            <a:srgbClr val="EB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6" name="Elipse 155">
            <a:extLst>
              <a:ext uri="{FF2B5EF4-FFF2-40B4-BE49-F238E27FC236}">
                <a16:creationId xmlns:a16="http://schemas.microsoft.com/office/drawing/2014/main" id="{2403FEEB-9275-489F-AE19-94D380A2C756}"/>
              </a:ext>
            </a:extLst>
          </p:cNvPr>
          <p:cNvSpPr/>
          <p:nvPr/>
        </p:nvSpPr>
        <p:spPr>
          <a:xfrm>
            <a:off x="994159" y="4956053"/>
            <a:ext cx="633600" cy="63444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7" name="Elipse 156">
            <a:extLst>
              <a:ext uri="{FF2B5EF4-FFF2-40B4-BE49-F238E27FC236}">
                <a16:creationId xmlns:a16="http://schemas.microsoft.com/office/drawing/2014/main" id="{7F4574AB-87BF-42D4-A1E4-9B99933C90A8}"/>
              </a:ext>
            </a:extLst>
          </p:cNvPr>
          <p:cNvSpPr/>
          <p:nvPr/>
        </p:nvSpPr>
        <p:spPr>
          <a:xfrm>
            <a:off x="1023110" y="4984002"/>
            <a:ext cx="579200" cy="578547"/>
          </a:xfrm>
          <a:prstGeom prst="ellipse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9" name="Elipse 158">
            <a:extLst>
              <a:ext uri="{FF2B5EF4-FFF2-40B4-BE49-F238E27FC236}">
                <a16:creationId xmlns:a16="http://schemas.microsoft.com/office/drawing/2014/main" id="{AE3DBC19-490B-4BDF-92C5-A7861A9FA47F}"/>
              </a:ext>
            </a:extLst>
          </p:cNvPr>
          <p:cNvSpPr/>
          <p:nvPr/>
        </p:nvSpPr>
        <p:spPr>
          <a:xfrm>
            <a:off x="1066234" y="5028822"/>
            <a:ext cx="489449" cy="4889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0" name="CuadroTexto 159">
            <a:extLst>
              <a:ext uri="{FF2B5EF4-FFF2-40B4-BE49-F238E27FC236}">
                <a16:creationId xmlns:a16="http://schemas.microsoft.com/office/drawing/2014/main" id="{F24287D3-988C-49A8-85C9-5DA656D28EAD}"/>
              </a:ext>
            </a:extLst>
          </p:cNvPr>
          <p:cNvSpPr txBox="1"/>
          <p:nvPr/>
        </p:nvSpPr>
        <p:spPr>
          <a:xfrm>
            <a:off x="1633924" y="3571673"/>
            <a:ext cx="1045028" cy="28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87"/>
              </a:lnSpc>
            </a:pPr>
            <a:r>
              <a:rPr lang="es-ES" sz="900" dirty="0">
                <a:solidFill>
                  <a:srgbClr val="F7931E"/>
                </a:solidFill>
                <a:latin typeface="LEMON MILK Bold" panose="00000800000000000000" pitchFamily="50" charset="0"/>
              </a:rPr>
              <a:t>TÍTULO</a:t>
            </a:r>
            <a:endParaRPr lang="es-CO" sz="900" dirty="0">
              <a:solidFill>
                <a:srgbClr val="F7931E"/>
              </a:solidFill>
              <a:latin typeface="LEMON MILK Bold" panose="00000800000000000000" pitchFamily="50" charset="0"/>
            </a:endParaRPr>
          </a:p>
        </p:txBody>
      </p:sp>
      <p:sp>
        <p:nvSpPr>
          <p:cNvPr id="162" name="CuadroTexto 161">
            <a:extLst>
              <a:ext uri="{FF2B5EF4-FFF2-40B4-BE49-F238E27FC236}">
                <a16:creationId xmlns:a16="http://schemas.microsoft.com/office/drawing/2014/main" id="{BB4310ED-5702-4657-9366-415E90B8DBB9}"/>
              </a:ext>
            </a:extLst>
          </p:cNvPr>
          <p:cNvSpPr txBox="1"/>
          <p:nvPr/>
        </p:nvSpPr>
        <p:spPr>
          <a:xfrm>
            <a:off x="1627495" y="3802464"/>
            <a:ext cx="1227912" cy="1840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675"/>
              </a:lnSpc>
            </a:pPr>
            <a:r>
              <a:rPr lang="es-ES" sz="800" dirty="0">
                <a:solidFill>
                  <a:sysClr val="windowText" lastClr="000000"/>
                </a:solidFill>
                <a:latin typeface="Josefin Sans" pitchFamily="2" charset="0"/>
              </a:rPr>
              <a:t>ESCRIBE TEXTO AQUÍ. </a:t>
            </a:r>
            <a:endParaRPr lang="es-CO" sz="800" dirty="0">
              <a:solidFill>
                <a:sysClr val="windowText" lastClr="000000"/>
              </a:solidFill>
              <a:latin typeface="Josefin Sans" pitchFamily="2" charset="0"/>
            </a:endParaRPr>
          </a:p>
        </p:txBody>
      </p:sp>
      <p:sp>
        <p:nvSpPr>
          <p:cNvPr id="165" name="CuadroTexto 164">
            <a:extLst>
              <a:ext uri="{FF2B5EF4-FFF2-40B4-BE49-F238E27FC236}">
                <a16:creationId xmlns:a16="http://schemas.microsoft.com/office/drawing/2014/main" id="{5433048D-1DB1-4BD7-91AD-48D297B4EEE5}"/>
              </a:ext>
            </a:extLst>
          </p:cNvPr>
          <p:cNvSpPr txBox="1"/>
          <p:nvPr/>
        </p:nvSpPr>
        <p:spPr>
          <a:xfrm>
            <a:off x="1640353" y="4315666"/>
            <a:ext cx="1045028" cy="28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87"/>
              </a:lnSpc>
            </a:pPr>
            <a:r>
              <a:rPr lang="es-ES" sz="900" dirty="0">
                <a:solidFill>
                  <a:srgbClr val="F7931E"/>
                </a:solidFill>
                <a:latin typeface="LEMON MILK Bold" panose="00000800000000000000" pitchFamily="50" charset="0"/>
              </a:rPr>
              <a:t>TÍTULO</a:t>
            </a:r>
            <a:endParaRPr lang="es-CO" sz="900" dirty="0">
              <a:solidFill>
                <a:srgbClr val="F7931E"/>
              </a:solidFill>
              <a:latin typeface="LEMON MILK Bold" panose="00000800000000000000" pitchFamily="50" charset="0"/>
            </a:endParaRPr>
          </a:p>
        </p:txBody>
      </p:sp>
      <p:sp>
        <p:nvSpPr>
          <p:cNvPr id="166" name="CuadroTexto 165">
            <a:extLst>
              <a:ext uri="{FF2B5EF4-FFF2-40B4-BE49-F238E27FC236}">
                <a16:creationId xmlns:a16="http://schemas.microsoft.com/office/drawing/2014/main" id="{BD65B701-7C19-489D-A21A-42E087F0AD8D}"/>
              </a:ext>
            </a:extLst>
          </p:cNvPr>
          <p:cNvSpPr txBox="1"/>
          <p:nvPr/>
        </p:nvSpPr>
        <p:spPr>
          <a:xfrm>
            <a:off x="1633924" y="4546457"/>
            <a:ext cx="1227912" cy="1840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675"/>
              </a:lnSpc>
            </a:pPr>
            <a:r>
              <a:rPr lang="es-ES" sz="800" dirty="0">
                <a:solidFill>
                  <a:sysClr val="windowText" lastClr="000000"/>
                </a:solidFill>
                <a:latin typeface="Josefin Sans" pitchFamily="2" charset="0"/>
              </a:rPr>
              <a:t>ESCRIBE TEXTO AQUÍ. </a:t>
            </a:r>
            <a:endParaRPr lang="es-CO" sz="800" dirty="0">
              <a:solidFill>
                <a:sysClr val="windowText" lastClr="000000"/>
              </a:solidFill>
              <a:latin typeface="Josefin Sans" pitchFamily="2" charset="0"/>
            </a:endParaRPr>
          </a:p>
        </p:txBody>
      </p:sp>
      <p:sp>
        <p:nvSpPr>
          <p:cNvPr id="172" name="CuadroTexto 171">
            <a:extLst>
              <a:ext uri="{FF2B5EF4-FFF2-40B4-BE49-F238E27FC236}">
                <a16:creationId xmlns:a16="http://schemas.microsoft.com/office/drawing/2014/main" id="{59A7BEBF-35DA-4555-B7C0-BD596A7430D8}"/>
              </a:ext>
            </a:extLst>
          </p:cNvPr>
          <p:cNvSpPr txBox="1"/>
          <p:nvPr/>
        </p:nvSpPr>
        <p:spPr>
          <a:xfrm>
            <a:off x="1649968" y="5065835"/>
            <a:ext cx="1045028" cy="28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87"/>
              </a:lnSpc>
            </a:pPr>
            <a:r>
              <a:rPr lang="es-ES" sz="900" dirty="0">
                <a:solidFill>
                  <a:srgbClr val="F7931E"/>
                </a:solidFill>
                <a:latin typeface="LEMON MILK Bold" panose="00000800000000000000" pitchFamily="50" charset="0"/>
              </a:rPr>
              <a:t>TÍTULO</a:t>
            </a:r>
            <a:endParaRPr lang="es-CO" sz="900" dirty="0">
              <a:solidFill>
                <a:srgbClr val="F7931E"/>
              </a:solidFill>
              <a:latin typeface="LEMON MILK Bold" panose="00000800000000000000" pitchFamily="50" charset="0"/>
            </a:endParaRPr>
          </a:p>
        </p:txBody>
      </p:sp>
      <p:sp>
        <p:nvSpPr>
          <p:cNvPr id="175" name="CuadroTexto 174">
            <a:extLst>
              <a:ext uri="{FF2B5EF4-FFF2-40B4-BE49-F238E27FC236}">
                <a16:creationId xmlns:a16="http://schemas.microsoft.com/office/drawing/2014/main" id="{B0EAFBD9-ABD4-4368-A7BE-094F3232BA29}"/>
              </a:ext>
            </a:extLst>
          </p:cNvPr>
          <p:cNvSpPr txBox="1"/>
          <p:nvPr/>
        </p:nvSpPr>
        <p:spPr>
          <a:xfrm>
            <a:off x="1643539" y="5296626"/>
            <a:ext cx="1227912" cy="1840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675"/>
              </a:lnSpc>
            </a:pPr>
            <a:r>
              <a:rPr lang="es-ES" sz="800" dirty="0">
                <a:solidFill>
                  <a:sysClr val="windowText" lastClr="000000"/>
                </a:solidFill>
                <a:latin typeface="Josefin Sans" pitchFamily="2" charset="0"/>
              </a:rPr>
              <a:t>ESCRIBE TEXTO AQUÍ. </a:t>
            </a:r>
            <a:endParaRPr lang="es-CO" sz="800" dirty="0">
              <a:solidFill>
                <a:sysClr val="windowText" lastClr="000000"/>
              </a:solidFill>
              <a:latin typeface="Josefin Sans" pitchFamily="2" charset="0"/>
            </a:endParaRPr>
          </a:p>
        </p:txBody>
      </p:sp>
      <p:sp>
        <p:nvSpPr>
          <p:cNvPr id="243" name="Rectángulo: esquinas redondeadas 242">
            <a:extLst>
              <a:ext uri="{FF2B5EF4-FFF2-40B4-BE49-F238E27FC236}">
                <a16:creationId xmlns:a16="http://schemas.microsoft.com/office/drawing/2014/main" id="{D16C5F76-6FE9-4A6F-B4C9-3820FA84EFC0}"/>
              </a:ext>
            </a:extLst>
          </p:cNvPr>
          <p:cNvSpPr/>
          <p:nvPr/>
        </p:nvSpPr>
        <p:spPr>
          <a:xfrm>
            <a:off x="6150842" y="3349251"/>
            <a:ext cx="2072985" cy="2350287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7" name="Rectángulo: esquinas redondeadas 256">
            <a:extLst>
              <a:ext uri="{FF2B5EF4-FFF2-40B4-BE49-F238E27FC236}">
                <a16:creationId xmlns:a16="http://schemas.microsoft.com/office/drawing/2014/main" id="{587873F3-51AA-43D8-AB00-D83223F3B59C}"/>
              </a:ext>
            </a:extLst>
          </p:cNvPr>
          <p:cNvSpPr/>
          <p:nvPr/>
        </p:nvSpPr>
        <p:spPr>
          <a:xfrm>
            <a:off x="6332683" y="3463361"/>
            <a:ext cx="1785143" cy="634446"/>
          </a:xfrm>
          <a:prstGeom prst="roundRect">
            <a:avLst>
              <a:gd name="adj" fmla="val 48096"/>
            </a:avLst>
          </a:prstGeom>
          <a:solidFill>
            <a:srgbClr val="EB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58" name="Elipse 257">
            <a:extLst>
              <a:ext uri="{FF2B5EF4-FFF2-40B4-BE49-F238E27FC236}">
                <a16:creationId xmlns:a16="http://schemas.microsoft.com/office/drawing/2014/main" id="{4BF052FA-D2D9-4289-A81D-6F859EC95A32}"/>
              </a:ext>
            </a:extLst>
          </p:cNvPr>
          <p:cNvSpPr/>
          <p:nvPr/>
        </p:nvSpPr>
        <p:spPr>
          <a:xfrm>
            <a:off x="6256314" y="3463362"/>
            <a:ext cx="633600" cy="634445"/>
          </a:xfrm>
          <a:prstGeom prst="ellipse">
            <a:avLst/>
          </a:prstGeom>
          <a:solidFill>
            <a:srgbClr val="EBF0F0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59" name="Elipse 258">
            <a:extLst>
              <a:ext uri="{FF2B5EF4-FFF2-40B4-BE49-F238E27FC236}">
                <a16:creationId xmlns:a16="http://schemas.microsoft.com/office/drawing/2014/main" id="{1CB23511-3D4C-47BF-B3F0-3AC7A83F4A5A}"/>
              </a:ext>
            </a:extLst>
          </p:cNvPr>
          <p:cNvSpPr/>
          <p:nvPr/>
        </p:nvSpPr>
        <p:spPr>
          <a:xfrm>
            <a:off x="6285265" y="3491311"/>
            <a:ext cx="579200" cy="578547"/>
          </a:xfrm>
          <a:prstGeom prst="ellipse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0" name="Elipse 259">
            <a:extLst>
              <a:ext uri="{FF2B5EF4-FFF2-40B4-BE49-F238E27FC236}">
                <a16:creationId xmlns:a16="http://schemas.microsoft.com/office/drawing/2014/main" id="{D2E98C31-A45B-4F33-BDFE-4C1FA1B52FDD}"/>
              </a:ext>
            </a:extLst>
          </p:cNvPr>
          <p:cNvSpPr/>
          <p:nvPr/>
        </p:nvSpPr>
        <p:spPr>
          <a:xfrm>
            <a:off x="6328389" y="3536131"/>
            <a:ext cx="489449" cy="4889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3" name="Rectángulo: esquinas redondeadas 252">
            <a:extLst>
              <a:ext uri="{FF2B5EF4-FFF2-40B4-BE49-F238E27FC236}">
                <a16:creationId xmlns:a16="http://schemas.microsoft.com/office/drawing/2014/main" id="{34A8A562-15BE-480E-9AEC-651AAD6D14E0}"/>
              </a:ext>
            </a:extLst>
          </p:cNvPr>
          <p:cNvSpPr/>
          <p:nvPr/>
        </p:nvSpPr>
        <p:spPr>
          <a:xfrm>
            <a:off x="6332683" y="4210442"/>
            <a:ext cx="1785143" cy="634446"/>
          </a:xfrm>
          <a:prstGeom prst="roundRect">
            <a:avLst>
              <a:gd name="adj" fmla="val 48096"/>
            </a:avLst>
          </a:prstGeom>
          <a:solidFill>
            <a:srgbClr val="EB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4" name="Elipse 253">
            <a:extLst>
              <a:ext uri="{FF2B5EF4-FFF2-40B4-BE49-F238E27FC236}">
                <a16:creationId xmlns:a16="http://schemas.microsoft.com/office/drawing/2014/main" id="{8C640AF1-EC67-4195-A850-ED5817E003EE}"/>
              </a:ext>
            </a:extLst>
          </p:cNvPr>
          <p:cNvSpPr/>
          <p:nvPr/>
        </p:nvSpPr>
        <p:spPr>
          <a:xfrm>
            <a:off x="6256314" y="4210443"/>
            <a:ext cx="633600" cy="63444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55" name="Elipse 254">
            <a:extLst>
              <a:ext uri="{FF2B5EF4-FFF2-40B4-BE49-F238E27FC236}">
                <a16:creationId xmlns:a16="http://schemas.microsoft.com/office/drawing/2014/main" id="{3ACAA1FD-0CD5-42E3-A754-CE4A191108AA}"/>
              </a:ext>
            </a:extLst>
          </p:cNvPr>
          <p:cNvSpPr/>
          <p:nvPr/>
        </p:nvSpPr>
        <p:spPr>
          <a:xfrm>
            <a:off x="6285265" y="4238392"/>
            <a:ext cx="579200" cy="578547"/>
          </a:xfrm>
          <a:prstGeom prst="ellipse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56" name="Elipse 255">
            <a:extLst>
              <a:ext uri="{FF2B5EF4-FFF2-40B4-BE49-F238E27FC236}">
                <a16:creationId xmlns:a16="http://schemas.microsoft.com/office/drawing/2014/main" id="{9E0375DC-A3E5-4BE5-BDFD-E2A3846B502D}"/>
              </a:ext>
            </a:extLst>
          </p:cNvPr>
          <p:cNvSpPr/>
          <p:nvPr/>
        </p:nvSpPr>
        <p:spPr>
          <a:xfrm>
            <a:off x="6328389" y="4283212"/>
            <a:ext cx="489449" cy="4889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9" name="Rectángulo: esquinas redondeadas 248">
            <a:extLst>
              <a:ext uri="{FF2B5EF4-FFF2-40B4-BE49-F238E27FC236}">
                <a16:creationId xmlns:a16="http://schemas.microsoft.com/office/drawing/2014/main" id="{20D55A7F-2015-45BD-8FCB-12CC0F1DFFBE}"/>
              </a:ext>
            </a:extLst>
          </p:cNvPr>
          <p:cNvSpPr/>
          <p:nvPr/>
        </p:nvSpPr>
        <p:spPr>
          <a:xfrm>
            <a:off x="6332947" y="4957523"/>
            <a:ext cx="1785143" cy="634446"/>
          </a:xfrm>
          <a:prstGeom prst="roundRect">
            <a:avLst>
              <a:gd name="adj" fmla="val 48096"/>
            </a:avLst>
          </a:prstGeom>
          <a:solidFill>
            <a:srgbClr val="EB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0" name="Elipse 249">
            <a:extLst>
              <a:ext uri="{FF2B5EF4-FFF2-40B4-BE49-F238E27FC236}">
                <a16:creationId xmlns:a16="http://schemas.microsoft.com/office/drawing/2014/main" id="{AB769CED-0BFC-49D9-87EE-92EC47F0FD5A}"/>
              </a:ext>
            </a:extLst>
          </p:cNvPr>
          <p:cNvSpPr/>
          <p:nvPr/>
        </p:nvSpPr>
        <p:spPr>
          <a:xfrm>
            <a:off x="6256578" y="4957524"/>
            <a:ext cx="633600" cy="63444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51" name="Elipse 250">
            <a:extLst>
              <a:ext uri="{FF2B5EF4-FFF2-40B4-BE49-F238E27FC236}">
                <a16:creationId xmlns:a16="http://schemas.microsoft.com/office/drawing/2014/main" id="{0856902B-22B7-40C7-8640-F3A953D29C92}"/>
              </a:ext>
            </a:extLst>
          </p:cNvPr>
          <p:cNvSpPr/>
          <p:nvPr/>
        </p:nvSpPr>
        <p:spPr>
          <a:xfrm>
            <a:off x="6285529" y="4985473"/>
            <a:ext cx="579200" cy="578547"/>
          </a:xfrm>
          <a:prstGeom prst="ellipse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52" name="Elipse 251">
            <a:extLst>
              <a:ext uri="{FF2B5EF4-FFF2-40B4-BE49-F238E27FC236}">
                <a16:creationId xmlns:a16="http://schemas.microsoft.com/office/drawing/2014/main" id="{8C77477D-D039-429B-B5E5-FEAE1E259B90}"/>
              </a:ext>
            </a:extLst>
          </p:cNvPr>
          <p:cNvSpPr/>
          <p:nvPr/>
        </p:nvSpPr>
        <p:spPr>
          <a:xfrm>
            <a:off x="6328653" y="5030293"/>
            <a:ext cx="489449" cy="4889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78" name="Grupo 177">
            <a:extLst>
              <a:ext uri="{FF2B5EF4-FFF2-40B4-BE49-F238E27FC236}">
                <a16:creationId xmlns:a16="http://schemas.microsoft.com/office/drawing/2014/main" id="{520BDCAF-9B4E-4E72-9EF6-D1D6424C84EE}"/>
              </a:ext>
            </a:extLst>
          </p:cNvPr>
          <p:cNvGrpSpPr/>
          <p:nvPr/>
        </p:nvGrpSpPr>
        <p:grpSpPr>
          <a:xfrm>
            <a:off x="6889914" y="3573144"/>
            <a:ext cx="1227912" cy="414880"/>
            <a:chOff x="1627495" y="3562464"/>
            <a:chExt cx="1227912" cy="414880"/>
          </a:xfrm>
        </p:grpSpPr>
        <p:sp>
          <p:nvSpPr>
            <p:cNvPr id="241" name="CuadroTexto 240">
              <a:extLst>
                <a:ext uri="{FF2B5EF4-FFF2-40B4-BE49-F238E27FC236}">
                  <a16:creationId xmlns:a16="http://schemas.microsoft.com/office/drawing/2014/main" id="{61F39F76-E533-412E-9A98-9C00AD2A46CF}"/>
                </a:ext>
              </a:extLst>
            </p:cNvPr>
            <p:cNvSpPr txBox="1"/>
            <p:nvPr/>
          </p:nvSpPr>
          <p:spPr>
            <a:xfrm>
              <a:off x="1633924" y="3562464"/>
              <a:ext cx="1045028" cy="288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87"/>
                </a:lnSpc>
              </a:pPr>
              <a:r>
                <a:rPr lang="es-ES" sz="900" dirty="0">
                  <a:solidFill>
                    <a:srgbClr val="F7931E"/>
                  </a:solidFill>
                  <a:latin typeface="LEMON MILK Bold" panose="00000800000000000000" pitchFamily="50" charset="0"/>
                </a:rPr>
                <a:t>TÍTULO</a:t>
              </a:r>
              <a:endParaRPr lang="es-CO" sz="900" dirty="0">
                <a:solidFill>
                  <a:srgbClr val="F7931E"/>
                </a:solidFill>
                <a:latin typeface="LEMON MILK Bold" panose="00000800000000000000" pitchFamily="50" charset="0"/>
              </a:endParaRPr>
            </a:p>
          </p:txBody>
        </p:sp>
        <p:sp>
          <p:nvSpPr>
            <p:cNvPr id="242" name="CuadroTexto 241">
              <a:extLst>
                <a:ext uri="{FF2B5EF4-FFF2-40B4-BE49-F238E27FC236}">
                  <a16:creationId xmlns:a16="http://schemas.microsoft.com/office/drawing/2014/main" id="{3B3D8C8E-49AA-43FE-88B1-DD55856F62CC}"/>
                </a:ext>
              </a:extLst>
            </p:cNvPr>
            <p:cNvSpPr txBox="1"/>
            <p:nvPr/>
          </p:nvSpPr>
          <p:spPr>
            <a:xfrm>
              <a:off x="1627495" y="3793255"/>
              <a:ext cx="1227912" cy="1840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675"/>
                </a:lnSpc>
              </a:pPr>
              <a:r>
                <a:rPr lang="es-ES" sz="800" dirty="0">
                  <a:latin typeface="Josefin Sans" pitchFamily="2" charset="0"/>
                </a:rPr>
                <a:t>ESCRIBE TEXTO AQUÍ. </a:t>
              </a:r>
              <a:endParaRPr lang="es-CO" sz="800" dirty="0">
                <a:latin typeface="Josefin Sans" pitchFamily="2" charset="0"/>
              </a:endParaRPr>
            </a:p>
          </p:txBody>
        </p:sp>
      </p:grpSp>
      <p:sp>
        <p:nvSpPr>
          <p:cNvPr id="233" name="CuadroTexto 232">
            <a:extLst>
              <a:ext uri="{FF2B5EF4-FFF2-40B4-BE49-F238E27FC236}">
                <a16:creationId xmlns:a16="http://schemas.microsoft.com/office/drawing/2014/main" id="{19765B2F-D0F8-4E94-9670-DCC6A95B1CCC}"/>
              </a:ext>
            </a:extLst>
          </p:cNvPr>
          <p:cNvSpPr txBox="1"/>
          <p:nvPr/>
        </p:nvSpPr>
        <p:spPr>
          <a:xfrm>
            <a:off x="6902772" y="4317137"/>
            <a:ext cx="1045028" cy="28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87"/>
              </a:lnSpc>
            </a:pPr>
            <a:r>
              <a:rPr lang="es-ES" sz="900" dirty="0">
                <a:solidFill>
                  <a:srgbClr val="F7931E"/>
                </a:solidFill>
                <a:latin typeface="LEMON MILK Bold" panose="00000800000000000000" pitchFamily="50" charset="0"/>
              </a:rPr>
              <a:t>TÍTULO</a:t>
            </a:r>
            <a:endParaRPr lang="es-CO" sz="900" dirty="0">
              <a:solidFill>
                <a:srgbClr val="F7931E"/>
              </a:solidFill>
              <a:latin typeface="LEMON MILK Bold" panose="00000800000000000000" pitchFamily="50" charset="0"/>
            </a:endParaRPr>
          </a:p>
        </p:txBody>
      </p:sp>
      <p:sp>
        <p:nvSpPr>
          <p:cNvPr id="234" name="CuadroTexto 233">
            <a:extLst>
              <a:ext uri="{FF2B5EF4-FFF2-40B4-BE49-F238E27FC236}">
                <a16:creationId xmlns:a16="http://schemas.microsoft.com/office/drawing/2014/main" id="{FD1BE7FC-FB18-4FFD-98B6-644A54403985}"/>
              </a:ext>
            </a:extLst>
          </p:cNvPr>
          <p:cNvSpPr txBox="1"/>
          <p:nvPr/>
        </p:nvSpPr>
        <p:spPr>
          <a:xfrm>
            <a:off x="6896343" y="4547928"/>
            <a:ext cx="1227912" cy="1840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675"/>
              </a:lnSpc>
            </a:pPr>
            <a:r>
              <a:rPr lang="es-ES" sz="800" dirty="0">
                <a:solidFill>
                  <a:sysClr val="windowText" lastClr="000000"/>
                </a:solidFill>
                <a:latin typeface="Josefin Sans" pitchFamily="2" charset="0"/>
              </a:rPr>
              <a:t>ESCRIBE TEXTO AQUÍ. </a:t>
            </a:r>
            <a:endParaRPr lang="es-CO" sz="800" dirty="0">
              <a:solidFill>
                <a:sysClr val="windowText" lastClr="000000"/>
              </a:solidFill>
              <a:latin typeface="Josefin Sans" pitchFamily="2" charset="0"/>
            </a:endParaRPr>
          </a:p>
        </p:txBody>
      </p:sp>
      <p:sp>
        <p:nvSpPr>
          <p:cNvPr id="208" name="CuadroTexto 207">
            <a:extLst>
              <a:ext uri="{FF2B5EF4-FFF2-40B4-BE49-F238E27FC236}">
                <a16:creationId xmlns:a16="http://schemas.microsoft.com/office/drawing/2014/main" id="{E11A372B-22B3-4B7B-A315-76A0E7F5ADE4}"/>
              </a:ext>
            </a:extLst>
          </p:cNvPr>
          <p:cNvSpPr txBox="1"/>
          <p:nvPr/>
        </p:nvSpPr>
        <p:spPr>
          <a:xfrm>
            <a:off x="6912387" y="5067306"/>
            <a:ext cx="1045028" cy="28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87"/>
              </a:lnSpc>
            </a:pPr>
            <a:r>
              <a:rPr lang="es-ES" sz="900" dirty="0">
                <a:solidFill>
                  <a:srgbClr val="F7931E"/>
                </a:solidFill>
                <a:latin typeface="LEMON MILK Bold" panose="00000800000000000000" pitchFamily="50" charset="0"/>
              </a:rPr>
              <a:t>TÍTULO</a:t>
            </a:r>
            <a:endParaRPr lang="es-CO" sz="900" dirty="0">
              <a:solidFill>
                <a:srgbClr val="F7931E"/>
              </a:solidFill>
              <a:latin typeface="LEMON MILK Bold" panose="00000800000000000000" pitchFamily="50" charset="0"/>
            </a:endParaRPr>
          </a:p>
        </p:txBody>
      </p:sp>
      <p:sp>
        <p:nvSpPr>
          <p:cNvPr id="222" name="CuadroTexto 221">
            <a:extLst>
              <a:ext uri="{FF2B5EF4-FFF2-40B4-BE49-F238E27FC236}">
                <a16:creationId xmlns:a16="http://schemas.microsoft.com/office/drawing/2014/main" id="{914ECEE4-3FD1-4011-A7DE-B6CE162D8C5A}"/>
              </a:ext>
            </a:extLst>
          </p:cNvPr>
          <p:cNvSpPr txBox="1"/>
          <p:nvPr/>
        </p:nvSpPr>
        <p:spPr>
          <a:xfrm>
            <a:off x="6905958" y="5298097"/>
            <a:ext cx="1227912" cy="1840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675"/>
              </a:lnSpc>
            </a:pPr>
            <a:r>
              <a:rPr lang="es-ES" sz="800" dirty="0">
                <a:solidFill>
                  <a:sysClr val="windowText" lastClr="000000"/>
                </a:solidFill>
                <a:latin typeface="Josefin Sans" pitchFamily="2" charset="0"/>
              </a:rPr>
              <a:t>ESCRIBE TEXTO AQUÍ. </a:t>
            </a:r>
            <a:endParaRPr lang="es-CO" sz="800" dirty="0">
              <a:solidFill>
                <a:sysClr val="windowText" lastClr="000000"/>
              </a:solidFill>
              <a:latin typeface="Josefin Sans" pitchFamily="2" charset="0"/>
            </a:endParaRPr>
          </a:p>
        </p:txBody>
      </p:sp>
      <p:sp>
        <p:nvSpPr>
          <p:cNvPr id="272" name="Rectángulo: esquinas redondeadas 271">
            <a:extLst>
              <a:ext uri="{FF2B5EF4-FFF2-40B4-BE49-F238E27FC236}">
                <a16:creationId xmlns:a16="http://schemas.microsoft.com/office/drawing/2014/main" id="{25ABD482-CD11-4B45-BB84-938D536E097B}"/>
              </a:ext>
            </a:extLst>
          </p:cNvPr>
          <p:cNvSpPr/>
          <p:nvPr/>
        </p:nvSpPr>
        <p:spPr>
          <a:xfrm>
            <a:off x="3517545" y="3347778"/>
            <a:ext cx="2072985" cy="2350287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84" name="Rectángulo: esquinas redondeadas 283">
            <a:extLst>
              <a:ext uri="{FF2B5EF4-FFF2-40B4-BE49-F238E27FC236}">
                <a16:creationId xmlns:a16="http://schemas.microsoft.com/office/drawing/2014/main" id="{6FD376D1-BC15-4E89-8BA5-CD0678A383C1}"/>
              </a:ext>
            </a:extLst>
          </p:cNvPr>
          <p:cNvSpPr/>
          <p:nvPr/>
        </p:nvSpPr>
        <p:spPr>
          <a:xfrm>
            <a:off x="3699386" y="3461888"/>
            <a:ext cx="1785143" cy="634446"/>
          </a:xfrm>
          <a:prstGeom prst="roundRect">
            <a:avLst>
              <a:gd name="adj" fmla="val 48096"/>
            </a:avLst>
          </a:prstGeom>
          <a:solidFill>
            <a:srgbClr val="EB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85" name="Elipse 284">
            <a:extLst>
              <a:ext uri="{FF2B5EF4-FFF2-40B4-BE49-F238E27FC236}">
                <a16:creationId xmlns:a16="http://schemas.microsoft.com/office/drawing/2014/main" id="{7783E069-8603-40A7-A99B-4221BF692094}"/>
              </a:ext>
            </a:extLst>
          </p:cNvPr>
          <p:cNvSpPr/>
          <p:nvPr/>
        </p:nvSpPr>
        <p:spPr>
          <a:xfrm>
            <a:off x="3623017" y="3461889"/>
            <a:ext cx="633600" cy="634445"/>
          </a:xfrm>
          <a:prstGeom prst="ellipse">
            <a:avLst/>
          </a:prstGeom>
          <a:solidFill>
            <a:srgbClr val="EBF0F0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86" name="Elipse 285">
            <a:extLst>
              <a:ext uri="{FF2B5EF4-FFF2-40B4-BE49-F238E27FC236}">
                <a16:creationId xmlns:a16="http://schemas.microsoft.com/office/drawing/2014/main" id="{ED1820ED-98BB-48C6-B680-0FA2C95058ED}"/>
              </a:ext>
            </a:extLst>
          </p:cNvPr>
          <p:cNvSpPr/>
          <p:nvPr/>
        </p:nvSpPr>
        <p:spPr>
          <a:xfrm>
            <a:off x="3651968" y="3489838"/>
            <a:ext cx="579200" cy="578547"/>
          </a:xfrm>
          <a:prstGeom prst="ellipse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87" name="Elipse 286">
            <a:extLst>
              <a:ext uri="{FF2B5EF4-FFF2-40B4-BE49-F238E27FC236}">
                <a16:creationId xmlns:a16="http://schemas.microsoft.com/office/drawing/2014/main" id="{72C91188-E972-4029-B711-17584B42B5F7}"/>
              </a:ext>
            </a:extLst>
          </p:cNvPr>
          <p:cNvSpPr/>
          <p:nvPr/>
        </p:nvSpPr>
        <p:spPr>
          <a:xfrm>
            <a:off x="3695092" y="3534658"/>
            <a:ext cx="489449" cy="4889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0" name="Rectángulo: esquinas redondeadas 279">
            <a:extLst>
              <a:ext uri="{FF2B5EF4-FFF2-40B4-BE49-F238E27FC236}">
                <a16:creationId xmlns:a16="http://schemas.microsoft.com/office/drawing/2014/main" id="{1EB0D32F-FE78-411C-9C70-C2E4158E3A75}"/>
              </a:ext>
            </a:extLst>
          </p:cNvPr>
          <p:cNvSpPr/>
          <p:nvPr/>
        </p:nvSpPr>
        <p:spPr>
          <a:xfrm>
            <a:off x="3699386" y="4208969"/>
            <a:ext cx="1785143" cy="634446"/>
          </a:xfrm>
          <a:prstGeom prst="roundRect">
            <a:avLst>
              <a:gd name="adj" fmla="val 48096"/>
            </a:avLst>
          </a:prstGeom>
          <a:solidFill>
            <a:srgbClr val="EB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1" name="Elipse 280">
            <a:extLst>
              <a:ext uri="{FF2B5EF4-FFF2-40B4-BE49-F238E27FC236}">
                <a16:creationId xmlns:a16="http://schemas.microsoft.com/office/drawing/2014/main" id="{4066EF9F-1974-47E6-99EB-144C8C16F9F8}"/>
              </a:ext>
            </a:extLst>
          </p:cNvPr>
          <p:cNvSpPr/>
          <p:nvPr/>
        </p:nvSpPr>
        <p:spPr>
          <a:xfrm>
            <a:off x="3623017" y="4208970"/>
            <a:ext cx="633600" cy="63444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82" name="Elipse 281">
            <a:extLst>
              <a:ext uri="{FF2B5EF4-FFF2-40B4-BE49-F238E27FC236}">
                <a16:creationId xmlns:a16="http://schemas.microsoft.com/office/drawing/2014/main" id="{A52F7AE8-BD2B-4BB5-9EA3-3A5493063080}"/>
              </a:ext>
            </a:extLst>
          </p:cNvPr>
          <p:cNvSpPr/>
          <p:nvPr/>
        </p:nvSpPr>
        <p:spPr>
          <a:xfrm>
            <a:off x="3651968" y="4236919"/>
            <a:ext cx="579200" cy="578547"/>
          </a:xfrm>
          <a:prstGeom prst="ellipse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83" name="Elipse 282">
            <a:extLst>
              <a:ext uri="{FF2B5EF4-FFF2-40B4-BE49-F238E27FC236}">
                <a16:creationId xmlns:a16="http://schemas.microsoft.com/office/drawing/2014/main" id="{44321576-9DFC-4653-9A42-4617EA3C2FA9}"/>
              </a:ext>
            </a:extLst>
          </p:cNvPr>
          <p:cNvSpPr/>
          <p:nvPr/>
        </p:nvSpPr>
        <p:spPr>
          <a:xfrm>
            <a:off x="3695092" y="4281739"/>
            <a:ext cx="489449" cy="4889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6" name="Rectángulo: esquinas redondeadas 275">
            <a:extLst>
              <a:ext uri="{FF2B5EF4-FFF2-40B4-BE49-F238E27FC236}">
                <a16:creationId xmlns:a16="http://schemas.microsoft.com/office/drawing/2014/main" id="{CA978E01-14D4-455C-AF44-005F2865F5EB}"/>
              </a:ext>
            </a:extLst>
          </p:cNvPr>
          <p:cNvSpPr/>
          <p:nvPr/>
        </p:nvSpPr>
        <p:spPr>
          <a:xfrm>
            <a:off x="3699650" y="4956050"/>
            <a:ext cx="1785143" cy="634446"/>
          </a:xfrm>
          <a:prstGeom prst="roundRect">
            <a:avLst>
              <a:gd name="adj" fmla="val 48096"/>
            </a:avLst>
          </a:prstGeom>
          <a:solidFill>
            <a:srgbClr val="EB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7" name="Elipse 276">
            <a:extLst>
              <a:ext uri="{FF2B5EF4-FFF2-40B4-BE49-F238E27FC236}">
                <a16:creationId xmlns:a16="http://schemas.microsoft.com/office/drawing/2014/main" id="{A98B4C34-53BD-4236-A4B8-675D86B24D38}"/>
              </a:ext>
            </a:extLst>
          </p:cNvPr>
          <p:cNvSpPr/>
          <p:nvPr/>
        </p:nvSpPr>
        <p:spPr>
          <a:xfrm>
            <a:off x="3623281" y="4956051"/>
            <a:ext cx="633600" cy="63444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78" name="Elipse 277">
            <a:extLst>
              <a:ext uri="{FF2B5EF4-FFF2-40B4-BE49-F238E27FC236}">
                <a16:creationId xmlns:a16="http://schemas.microsoft.com/office/drawing/2014/main" id="{DC9842DD-34DE-42B9-BE25-010B82A788F6}"/>
              </a:ext>
            </a:extLst>
          </p:cNvPr>
          <p:cNvSpPr/>
          <p:nvPr/>
        </p:nvSpPr>
        <p:spPr>
          <a:xfrm>
            <a:off x="3652232" y="4984000"/>
            <a:ext cx="579200" cy="578547"/>
          </a:xfrm>
          <a:prstGeom prst="ellipse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79" name="Elipse 278">
            <a:extLst>
              <a:ext uri="{FF2B5EF4-FFF2-40B4-BE49-F238E27FC236}">
                <a16:creationId xmlns:a16="http://schemas.microsoft.com/office/drawing/2014/main" id="{6DDFF3CF-E804-4216-A8F4-61B397164603}"/>
              </a:ext>
            </a:extLst>
          </p:cNvPr>
          <p:cNvSpPr/>
          <p:nvPr/>
        </p:nvSpPr>
        <p:spPr>
          <a:xfrm>
            <a:off x="3695356" y="5028820"/>
            <a:ext cx="489449" cy="4889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63" name="Grupo 262">
            <a:extLst>
              <a:ext uri="{FF2B5EF4-FFF2-40B4-BE49-F238E27FC236}">
                <a16:creationId xmlns:a16="http://schemas.microsoft.com/office/drawing/2014/main" id="{EC0A4231-EA91-4ED7-9C73-159E0FEE4756}"/>
              </a:ext>
            </a:extLst>
          </p:cNvPr>
          <p:cNvGrpSpPr/>
          <p:nvPr/>
        </p:nvGrpSpPr>
        <p:grpSpPr>
          <a:xfrm>
            <a:off x="4256617" y="3571671"/>
            <a:ext cx="1227912" cy="414880"/>
            <a:chOff x="1627495" y="3562464"/>
            <a:chExt cx="1227912" cy="414880"/>
          </a:xfrm>
        </p:grpSpPr>
        <p:sp>
          <p:nvSpPr>
            <p:cNvPr id="270" name="CuadroTexto 269">
              <a:extLst>
                <a:ext uri="{FF2B5EF4-FFF2-40B4-BE49-F238E27FC236}">
                  <a16:creationId xmlns:a16="http://schemas.microsoft.com/office/drawing/2014/main" id="{6870A1C4-2AAE-4A05-905F-9145BE4A5EA7}"/>
                </a:ext>
              </a:extLst>
            </p:cNvPr>
            <p:cNvSpPr txBox="1"/>
            <p:nvPr/>
          </p:nvSpPr>
          <p:spPr>
            <a:xfrm>
              <a:off x="1633924" y="3562464"/>
              <a:ext cx="1045028" cy="288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87"/>
                </a:lnSpc>
              </a:pPr>
              <a:r>
                <a:rPr lang="es-ES" sz="900" dirty="0">
                  <a:solidFill>
                    <a:srgbClr val="F7931E"/>
                  </a:solidFill>
                  <a:latin typeface="LEMON MILK Bold" panose="00000800000000000000" pitchFamily="50" charset="0"/>
                </a:rPr>
                <a:t>TÍTULO</a:t>
              </a:r>
              <a:endParaRPr lang="es-CO" sz="900" dirty="0">
                <a:solidFill>
                  <a:srgbClr val="F7931E"/>
                </a:solidFill>
                <a:latin typeface="LEMON MILK Bold" panose="00000800000000000000" pitchFamily="50" charset="0"/>
              </a:endParaRPr>
            </a:p>
          </p:txBody>
        </p:sp>
        <p:sp>
          <p:nvSpPr>
            <p:cNvPr id="271" name="CuadroTexto 270">
              <a:extLst>
                <a:ext uri="{FF2B5EF4-FFF2-40B4-BE49-F238E27FC236}">
                  <a16:creationId xmlns:a16="http://schemas.microsoft.com/office/drawing/2014/main" id="{DFDCEBC2-C8E5-4FBD-AD26-30A0C3D5BBEE}"/>
                </a:ext>
              </a:extLst>
            </p:cNvPr>
            <p:cNvSpPr txBox="1"/>
            <p:nvPr/>
          </p:nvSpPr>
          <p:spPr>
            <a:xfrm>
              <a:off x="1627495" y="3793255"/>
              <a:ext cx="1227912" cy="1840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675"/>
                </a:lnSpc>
              </a:pPr>
              <a:r>
                <a:rPr lang="es-ES" sz="800" dirty="0">
                  <a:solidFill>
                    <a:srgbClr val="F7931E"/>
                  </a:solidFill>
                  <a:latin typeface="Josefin Sans" pitchFamily="2" charset="0"/>
                </a:rPr>
                <a:t>ESCRIBE TEXTO AQUÍ. </a:t>
              </a:r>
              <a:endParaRPr lang="es-CO" sz="800" dirty="0">
                <a:solidFill>
                  <a:srgbClr val="F7931E"/>
                </a:solidFill>
                <a:latin typeface="Josefin Sans" pitchFamily="2" charset="0"/>
              </a:endParaRPr>
            </a:p>
          </p:txBody>
        </p:sp>
      </p:grpSp>
      <p:sp>
        <p:nvSpPr>
          <p:cNvPr id="268" name="CuadroTexto 267">
            <a:extLst>
              <a:ext uri="{FF2B5EF4-FFF2-40B4-BE49-F238E27FC236}">
                <a16:creationId xmlns:a16="http://schemas.microsoft.com/office/drawing/2014/main" id="{5E8851DA-C399-48F7-83C8-683B79D7A249}"/>
              </a:ext>
            </a:extLst>
          </p:cNvPr>
          <p:cNvSpPr txBox="1"/>
          <p:nvPr/>
        </p:nvSpPr>
        <p:spPr>
          <a:xfrm>
            <a:off x="4269475" y="4315664"/>
            <a:ext cx="1045028" cy="28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87"/>
              </a:lnSpc>
            </a:pPr>
            <a:r>
              <a:rPr lang="es-ES" sz="900" dirty="0">
                <a:solidFill>
                  <a:srgbClr val="F7931E"/>
                </a:solidFill>
                <a:latin typeface="LEMON MILK Bold" panose="00000800000000000000" pitchFamily="50" charset="0"/>
              </a:rPr>
              <a:t>TÍTULO</a:t>
            </a:r>
            <a:endParaRPr lang="es-CO" sz="900" dirty="0">
              <a:solidFill>
                <a:srgbClr val="F7931E"/>
              </a:solidFill>
              <a:latin typeface="LEMON MILK Bold" panose="00000800000000000000" pitchFamily="50" charset="0"/>
            </a:endParaRPr>
          </a:p>
        </p:txBody>
      </p:sp>
      <p:sp>
        <p:nvSpPr>
          <p:cNvPr id="269" name="CuadroTexto 268">
            <a:extLst>
              <a:ext uri="{FF2B5EF4-FFF2-40B4-BE49-F238E27FC236}">
                <a16:creationId xmlns:a16="http://schemas.microsoft.com/office/drawing/2014/main" id="{6E69559A-EAC3-4F96-8D4C-1F74409C1161}"/>
              </a:ext>
            </a:extLst>
          </p:cNvPr>
          <p:cNvSpPr txBox="1"/>
          <p:nvPr/>
        </p:nvSpPr>
        <p:spPr>
          <a:xfrm>
            <a:off x="4263046" y="4546455"/>
            <a:ext cx="1227912" cy="1840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675"/>
              </a:lnSpc>
            </a:pPr>
            <a:r>
              <a:rPr lang="es-ES" sz="800" dirty="0">
                <a:solidFill>
                  <a:sysClr val="windowText" lastClr="000000"/>
                </a:solidFill>
                <a:latin typeface="Josefin Sans" pitchFamily="2" charset="0"/>
              </a:rPr>
              <a:t>ESCRIBE TEXTO AQUÍ. </a:t>
            </a:r>
            <a:endParaRPr lang="es-CO" sz="800" dirty="0">
              <a:solidFill>
                <a:sysClr val="windowText" lastClr="000000"/>
              </a:solidFill>
              <a:latin typeface="Josefin Sans" pitchFamily="2" charset="0"/>
            </a:endParaRPr>
          </a:p>
        </p:txBody>
      </p:sp>
      <p:sp>
        <p:nvSpPr>
          <p:cNvPr id="266" name="CuadroTexto 265">
            <a:extLst>
              <a:ext uri="{FF2B5EF4-FFF2-40B4-BE49-F238E27FC236}">
                <a16:creationId xmlns:a16="http://schemas.microsoft.com/office/drawing/2014/main" id="{C774591B-77EE-4E57-BA70-4F3F2F3F8625}"/>
              </a:ext>
            </a:extLst>
          </p:cNvPr>
          <p:cNvSpPr txBox="1"/>
          <p:nvPr/>
        </p:nvSpPr>
        <p:spPr>
          <a:xfrm>
            <a:off x="4279090" y="5065833"/>
            <a:ext cx="1045028" cy="28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87"/>
              </a:lnSpc>
            </a:pPr>
            <a:r>
              <a:rPr lang="es-ES" sz="900" dirty="0">
                <a:solidFill>
                  <a:srgbClr val="F7931E"/>
                </a:solidFill>
                <a:latin typeface="LEMON MILK Bold" panose="00000800000000000000" pitchFamily="50" charset="0"/>
              </a:rPr>
              <a:t>TÍTULO</a:t>
            </a:r>
            <a:endParaRPr lang="es-CO" sz="900" dirty="0">
              <a:solidFill>
                <a:srgbClr val="F7931E"/>
              </a:solidFill>
              <a:latin typeface="LEMON MILK Bold" panose="00000800000000000000" pitchFamily="50" charset="0"/>
            </a:endParaRPr>
          </a:p>
        </p:txBody>
      </p:sp>
      <p:sp>
        <p:nvSpPr>
          <p:cNvPr id="267" name="CuadroTexto 266">
            <a:extLst>
              <a:ext uri="{FF2B5EF4-FFF2-40B4-BE49-F238E27FC236}">
                <a16:creationId xmlns:a16="http://schemas.microsoft.com/office/drawing/2014/main" id="{44CD6762-E9FF-45BC-8221-59187D4AFE14}"/>
              </a:ext>
            </a:extLst>
          </p:cNvPr>
          <p:cNvSpPr txBox="1"/>
          <p:nvPr/>
        </p:nvSpPr>
        <p:spPr>
          <a:xfrm>
            <a:off x="4272661" y="5296624"/>
            <a:ext cx="1227912" cy="1840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675"/>
              </a:lnSpc>
            </a:pPr>
            <a:r>
              <a:rPr lang="es-ES" sz="800" dirty="0">
                <a:solidFill>
                  <a:sysClr val="windowText" lastClr="000000"/>
                </a:solidFill>
                <a:latin typeface="Josefin Sans" pitchFamily="2" charset="0"/>
              </a:rPr>
              <a:t>ESCRIBE TEXTO AQUÍ. </a:t>
            </a:r>
            <a:endParaRPr lang="es-CO" sz="800" dirty="0">
              <a:solidFill>
                <a:sysClr val="windowText" lastClr="000000"/>
              </a:solidFill>
              <a:latin typeface="Josefin Sans" pitchFamily="2" charset="0"/>
            </a:endParaRPr>
          </a:p>
        </p:txBody>
      </p:sp>
      <p:sp>
        <p:nvSpPr>
          <p:cNvPr id="19" name="Rectángulo: esquinas superiores redondeadas 18">
            <a:extLst>
              <a:ext uri="{FF2B5EF4-FFF2-40B4-BE49-F238E27FC236}">
                <a16:creationId xmlns:a16="http://schemas.microsoft.com/office/drawing/2014/main" id="{23157204-AC31-4B06-B3E5-C0B77FA7DD5E}"/>
              </a:ext>
            </a:extLst>
          </p:cNvPr>
          <p:cNvSpPr/>
          <p:nvPr/>
        </p:nvSpPr>
        <p:spPr>
          <a:xfrm rot="5400000">
            <a:off x="994793" y="-506653"/>
            <a:ext cx="720000" cy="270959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32257A5D-F59C-4394-A7FE-7E65B9E569DD}"/>
              </a:ext>
            </a:extLst>
          </p:cNvPr>
          <p:cNvCxnSpPr>
            <a:stCxn id="10" idx="2"/>
            <a:endCxn id="126" idx="0"/>
          </p:cNvCxnSpPr>
          <p:nvPr/>
        </p:nvCxnSpPr>
        <p:spPr>
          <a:xfrm>
            <a:off x="4554039" y="1600200"/>
            <a:ext cx="1291" cy="32787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BEB749F3-6D8A-4BB6-AE37-5D1A2348A2E4}"/>
              </a:ext>
            </a:extLst>
          </p:cNvPr>
          <p:cNvSpPr/>
          <p:nvPr/>
        </p:nvSpPr>
        <p:spPr>
          <a:xfrm>
            <a:off x="1918446" y="1760551"/>
            <a:ext cx="5283201" cy="160494"/>
          </a:xfrm>
          <a:custGeom>
            <a:avLst/>
            <a:gdLst>
              <a:gd name="connsiteX0" fmla="*/ 0 w 5283201"/>
              <a:gd name="connsiteY0" fmla="*/ 205138 h 1230802"/>
              <a:gd name="connsiteX1" fmla="*/ 205138 w 5283201"/>
              <a:gd name="connsiteY1" fmla="*/ 0 h 1230802"/>
              <a:gd name="connsiteX2" fmla="*/ 5078063 w 5283201"/>
              <a:gd name="connsiteY2" fmla="*/ 0 h 1230802"/>
              <a:gd name="connsiteX3" fmla="*/ 5283201 w 5283201"/>
              <a:gd name="connsiteY3" fmla="*/ 205138 h 1230802"/>
              <a:gd name="connsiteX4" fmla="*/ 5283201 w 5283201"/>
              <a:gd name="connsiteY4" fmla="*/ 1025664 h 1230802"/>
              <a:gd name="connsiteX5" fmla="*/ 5078063 w 5283201"/>
              <a:gd name="connsiteY5" fmla="*/ 1230802 h 1230802"/>
              <a:gd name="connsiteX6" fmla="*/ 205138 w 5283201"/>
              <a:gd name="connsiteY6" fmla="*/ 1230802 h 1230802"/>
              <a:gd name="connsiteX7" fmla="*/ 0 w 5283201"/>
              <a:gd name="connsiteY7" fmla="*/ 1025664 h 1230802"/>
              <a:gd name="connsiteX8" fmla="*/ 0 w 5283201"/>
              <a:gd name="connsiteY8" fmla="*/ 205138 h 1230802"/>
              <a:gd name="connsiteX0" fmla="*/ 205138 w 5283201"/>
              <a:gd name="connsiteY0" fmla="*/ 1230802 h 1322242"/>
              <a:gd name="connsiteX1" fmla="*/ 0 w 5283201"/>
              <a:gd name="connsiteY1" fmla="*/ 1025664 h 1322242"/>
              <a:gd name="connsiteX2" fmla="*/ 0 w 5283201"/>
              <a:gd name="connsiteY2" fmla="*/ 205138 h 1322242"/>
              <a:gd name="connsiteX3" fmla="*/ 205138 w 5283201"/>
              <a:gd name="connsiteY3" fmla="*/ 0 h 1322242"/>
              <a:gd name="connsiteX4" fmla="*/ 5078063 w 5283201"/>
              <a:gd name="connsiteY4" fmla="*/ 0 h 1322242"/>
              <a:gd name="connsiteX5" fmla="*/ 5283201 w 5283201"/>
              <a:gd name="connsiteY5" fmla="*/ 205138 h 1322242"/>
              <a:gd name="connsiteX6" fmla="*/ 5283201 w 5283201"/>
              <a:gd name="connsiteY6" fmla="*/ 1025664 h 1322242"/>
              <a:gd name="connsiteX7" fmla="*/ 5169503 w 5283201"/>
              <a:gd name="connsiteY7" fmla="*/ 1322242 h 1322242"/>
              <a:gd name="connsiteX0" fmla="*/ 0 w 5283201"/>
              <a:gd name="connsiteY0" fmla="*/ 1025664 h 1322242"/>
              <a:gd name="connsiteX1" fmla="*/ 0 w 5283201"/>
              <a:gd name="connsiteY1" fmla="*/ 205138 h 1322242"/>
              <a:gd name="connsiteX2" fmla="*/ 205138 w 5283201"/>
              <a:gd name="connsiteY2" fmla="*/ 0 h 1322242"/>
              <a:gd name="connsiteX3" fmla="*/ 5078063 w 5283201"/>
              <a:gd name="connsiteY3" fmla="*/ 0 h 1322242"/>
              <a:gd name="connsiteX4" fmla="*/ 5283201 w 5283201"/>
              <a:gd name="connsiteY4" fmla="*/ 205138 h 1322242"/>
              <a:gd name="connsiteX5" fmla="*/ 5283201 w 5283201"/>
              <a:gd name="connsiteY5" fmla="*/ 1025664 h 1322242"/>
              <a:gd name="connsiteX6" fmla="*/ 5169503 w 5283201"/>
              <a:gd name="connsiteY6" fmla="*/ 1322242 h 1322242"/>
              <a:gd name="connsiteX0" fmla="*/ 0 w 5283201"/>
              <a:gd name="connsiteY0" fmla="*/ 1025664 h 1025664"/>
              <a:gd name="connsiteX1" fmla="*/ 0 w 5283201"/>
              <a:gd name="connsiteY1" fmla="*/ 205138 h 1025664"/>
              <a:gd name="connsiteX2" fmla="*/ 205138 w 5283201"/>
              <a:gd name="connsiteY2" fmla="*/ 0 h 1025664"/>
              <a:gd name="connsiteX3" fmla="*/ 5078063 w 5283201"/>
              <a:gd name="connsiteY3" fmla="*/ 0 h 1025664"/>
              <a:gd name="connsiteX4" fmla="*/ 5283201 w 5283201"/>
              <a:gd name="connsiteY4" fmla="*/ 205138 h 1025664"/>
              <a:gd name="connsiteX5" fmla="*/ 5283201 w 5283201"/>
              <a:gd name="connsiteY5" fmla="*/ 1025664 h 1025664"/>
              <a:gd name="connsiteX0" fmla="*/ 0 w 5283201"/>
              <a:gd name="connsiteY0" fmla="*/ 1025664 h 1025664"/>
              <a:gd name="connsiteX1" fmla="*/ 0 w 5283201"/>
              <a:gd name="connsiteY1" fmla="*/ 205138 h 1025664"/>
              <a:gd name="connsiteX2" fmla="*/ 205138 w 5283201"/>
              <a:gd name="connsiteY2" fmla="*/ 0 h 1025664"/>
              <a:gd name="connsiteX3" fmla="*/ 5078063 w 5283201"/>
              <a:gd name="connsiteY3" fmla="*/ 0 h 1025664"/>
              <a:gd name="connsiteX4" fmla="*/ 5283201 w 5283201"/>
              <a:gd name="connsiteY4" fmla="*/ 205138 h 1025664"/>
              <a:gd name="connsiteX0" fmla="*/ 0 w 5283201"/>
              <a:gd name="connsiteY0" fmla="*/ 205138 h 205138"/>
              <a:gd name="connsiteX1" fmla="*/ 205138 w 5283201"/>
              <a:gd name="connsiteY1" fmla="*/ 0 h 205138"/>
              <a:gd name="connsiteX2" fmla="*/ 5078063 w 5283201"/>
              <a:gd name="connsiteY2" fmla="*/ 0 h 205138"/>
              <a:gd name="connsiteX3" fmla="*/ 5283201 w 5283201"/>
              <a:gd name="connsiteY3" fmla="*/ 205138 h 20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3201" h="205138">
                <a:moveTo>
                  <a:pt x="0" y="205138"/>
                </a:moveTo>
                <a:cubicBezTo>
                  <a:pt x="0" y="91843"/>
                  <a:pt x="91843" y="0"/>
                  <a:pt x="205138" y="0"/>
                </a:cubicBezTo>
                <a:lnTo>
                  <a:pt x="5078063" y="0"/>
                </a:lnTo>
                <a:cubicBezTo>
                  <a:pt x="5191358" y="0"/>
                  <a:pt x="5283201" y="91843"/>
                  <a:pt x="5283201" y="205138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F3AE2FEC-E0F8-45E1-83FD-E7DCBBA26F7C}"/>
              </a:ext>
            </a:extLst>
          </p:cNvPr>
          <p:cNvGrpSpPr/>
          <p:nvPr/>
        </p:nvGrpSpPr>
        <p:grpSpPr>
          <a:xfrm>
            <a:off x="278969" y="564792"/>
            <a:ext cx="2162697" cy="563560"/>
            <a:chOff x="24743" y="572902"/>
            <a:chExt cx="2162697" cy="563560"/>
          </a:xfrm>
        </p:grpSpPr>
        <p:sp>
          <p:nvSpPr>
            <p:cNvPr id="288" name="CuadroTexto 287">
              <a:extLst>
                <a:ext uri="{FF2B5EF4-FFF2-40B4-BE49-F238E27FC236}">
                  <a16:creationId xmlns:a16="http://schemas.microsoft.com/office/drawing/2014/main" id="{E2013902-1DCD-4234-BB43-8E7837CF509F}"/>
                </a:ext>
              </a:extLst>
            </p:cNvPr>
            <p:cNvSpPr txBox="1"/>
            <p:nvPr/>
          </p:nvSpPr>
          <p:spPr>
            <a:xfrm>
              <a:off x="24743" y="767130"/>
              <a:ext cx="21626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solidFill>
                    <a:schemeClr val="bg1"/>
                  </a:solidFill>
                  <a:latin typeface="Josefin Sans" pitchFamily="2" charset="0"/>
                </a:rPr>
                <a:t>Texto aquí</a:t>
              </a:r>
              <a:endParaRPr lang="es-CO" dirty="0">
                <a:solidFill>
                  <a:schemeClr val="bg1"/>
                </a:solidFill>
                <a:latin typeface="Josefin Sans" pitchFamily="2" charset="0"/>
              </a:endParaRPr>
            </a:p>
          </p:txBody>
        </p:sp>
        <p:sp>
          <p:nvSpPr>
            <p:cNvPr id="289" name="CuadroTexto 288">
              <a:extLst>
                <a:ext uri="{FF2B5EF4-FFF2-40B4-BE49-F238E27FC236}">
                  <a16:creationId xmlns:a16="http://schemas.microsoft.com/office/drawing/2014/main" id="{C168A912-66B3-489F-942A-5283E0827745}"/>
                </a:ext>
              </a:extLst>
            </p:cNvPr>
            <p:cNvSpPr txBox="1"/>
            <p:nvPr/>
          </p:nvSpPr>
          <p:spPr>
            <a:xfrm>
              <a:off x="94797" y="572902"/>
              <a:ext cx="20142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solidFill>
                    <a:schemeClr val="bg1"/>
                  </a:solidFill>
                  <a:latin typeface="Josefin Sans" pitchFamily="2" charset="0"/>
                </a:rPr>
                <a:t>Título</a:t>
              </a:r>
            </a:p>
          </p:txBody>
        </p:sp>
      </p:grpSp>
      <p:sp>
        <p:nvSpPr>
          <p:cNvPr id="290" name="CuadroTexto 289">
            <a:extLst>
              <a:ext uri="{FF2B5EF4-FFF2-40B4-BE49-F238E27FC236}">
                <a16:creationId xmlns:a16="http://schemas.microsoft.com/office/drawing/2014/main" id="{F65C555F-E3FA-4209-B023-EB20DD0F1443}"/>
              </a:ext>
            </a:extLst>
          </p:cNvPr>
          <p:cNvSpPr txBox="1"/>
          <p:nvPr/>
        </p:nvSpPr>
        <p:spPr>
          <a:xfrm>
            <a:off x="4332448" y="365229"/>
            <a:ext cx="510983" cy="707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997" dirty="0">
                <a:solidFill>
                  <a:srgbClr val="0054F8"/>
                </a:solidFill>
                <a:latin typeface="PeaxDrawnIcons" panose="02000603000000000000" pitchFamily="2" charset="0"/>
                <a:ea typeface="PeaxDrawnIcons" panose="02000603000000000000" pitchFamily="2" charset="0"/>
              </a:rPr>
              <a:t>f</a:t>
            </a:r>
          </a:p>
        </p:txBody>
      </p:sp>
      <p:sp>
        <p:nvSpPr>
          <p:cNvPr id="291" name="CuadroTexto 290">
            <a:extLst>
              <a:ext uri="{FF2B5EF4-FFF2-40B4-BE49-F238E27FC236}">
                <a16:creationId xmlns:a16="http://schemas.microsoft.com/office/drawing/2014/main" id="{E01AC836-58BB-4E08-A668-9BFCF900D0EE}"/>
              </a:ext>
            </a:extLst>
          </p:cNvPr>
          <p:cNvSpPr txBox="1"/>
          <p:nvPr/>
        </p:nvSpPr>
        <p:spPr>
          <a:xfrm>
            <a:off x="1738152" y="1985245"/>
            <a:ext cx="510983" cy="707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997" dirty="0">
                <a:solidFill>
                  <a:srgbClr val="00BE00"/>
                </a:solidFill>
                <a:latin typeface="PeaxDrawnIcons" panose="02000603000000000000" pitchFamily="2" charset="0"/>
                <a:ea typeface="PeaxDrawnIcons" panose="02000603000000000000" pitchFamily="2" charset="0"/>
              </a:rPr>
              <a:t>G</a:t>
            </a:r>
          </a:p>
        </p:txBody>
      </p:sp>
      <p:sp>
        <p:nvSpPr>
          <p:cNvPr id="292" name="CuadroTexto 291">
            <a:extLst>
              <a:ext uri="{FF2B5EF4-FFF2-40B4-BE49-F238E27FC236}">
                <a16:creationId xmlns:a16="http://schemas.microsoft.com/office/drawing/2014/main" id="{A9D5D0CF-5DFA-46C4-9503-67C5E7D17E7F}"/>
              </a:ext>
            </a:extLst>
          </p:cNvPr>
          <p:cNvSpPr txBox="1"/>
          <p:nvPr/>
        </p:nvSpPr>
        <p:spPr>
          <a:xfrm>
            <a:off x="4309396" y="1973543"/>
            <a:ext cx="510983" cy="707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997" dirty="0">
                <a:solidFill>
                  <a:srgbClr val="00BE00"/>
                </a:solidFill>
                <a:latin typeface="PeaxDrawnIcons" panose="02000603000000000000" pitchFamily="2" charset="0"/>
                <a:ea typeface="PeaxDrawnIcons" panose="02000603000000000000" pitchFamily="2" charset="0"/>
              </a:rPr>
              <a:t>H</a:t>
            </a:r>
          </a:p>
        </p:txBody>
      </p:sp>
      <p:sp>
        <p:nvSpPr>
          <p:cNvPr id="293" name="CuadroTexto 292">
            <a:extLst>
              <a:ext uri="{FF2B5EF4-FFF2-40B4-BE49-F238E27FC236}">
                <a16:creationId xmlns:a16="http://schemas.microsoft.com/office/drawing/2014/main" id="{4DCEAF40-FDB0-4851-8872-1E8327C9DE2E}"/>
              </a:ext>
            </a:extLst>
          </p:cNvPr>
          <p:cNvSpPr txBox="1"/>
          <p:nvPr/>
        </p:nvSpPr>
        <p:spPr>
          <a:xfrm>
            <a:off x="6985130" y="2036658"/>
            <a:ext cx="510983" cy="707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997" dirty="0">
                <a:solidFill>
                  <a:srgbClr val="00BE00"/>
                </a:solidFill>
                <a:latin typeface="PeaxDrawnIcons" panose="02000603000000000000" pitchFamily="2" charset="0"/>
                <a:ea typeface="PeaxDrawnIcons" panose="02000603000000000000" pitchFamily="2" charset="0"/>
              </a:rPr>
              <a:t>U</a:t>
            </a:r>
          </a:p>
        </p:txBody>
      </p:sp>
      <p:sp>
        <p:nvSpPr>
          <p:cNvPr id="294" name="CuadroTexto 293">
            <a:extLst>
              <a:ext uri="{FF2B5EF4-FFF2-40B4-BE49-F238E27FC236}">
                <a16:creationId xmlns:a16="http://schemas.microsoft.com/office/drawing/2014/main" id="{92FBB40E-3050-41D6-8381-EF1619CDA49D}"/>
              </a:ext>
            </a:extLst>
          </p:cNvPr>
          <p:cNvSpPr txBox="1"/>
          <p:nvPr/>
        </p:nvSpPr>
        <p:spPr>
          <a:xfrm>
            <a:off x="1076314" y="3481253"/>
            <a:ext cx="51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solidFill>
                  <a:srgbClr val="F7931E"/>
                </a:solidFill>
                <a:latin typeface="PeaxDrawnIcons" panose="02000603000000000000" pitchFamily="2" charset="0"/>
                <a:ea typeface="PeaxDrawnIcons" panose="02000603000000000000" pitchFamily="2" charset="0"/>
              </a:rPr>
              <a:t>O</a:t>
            </a:r>
          </a:p>
        </p:txBody>
      </p:sp>
      <p:sp>
        <p:nvSpPr>
          <p:cNvPr id="296" name="CuadroTexto 295">
            <a:extLst>
              <a:ext uri="{FF2B5EF4-FFF2-40B4-BE49-F238E27FC236}">
                <a16:creationId xmlns:a16="http://schemas.microsoft.com/office/drawing/2014/main" id="{816FD26B-B4DF-4984-874B-81205F8D44E1}"/>
              </a:ext>
            </a:extLst>
          </p:cNvPr>
          <p:cNvSpPr txBox="1"/>
          <p:nvPr/>
        </p:nvSpPr>
        <p:spPr>
          <a:xfrm>
            <a:off x="1080041" y="4229742"/>
            <a:ext cx="51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solidFill>
                  <a:srgbClr val="F7931E"/>
                </a:solidFill>
                <a:latin typeface="PeaxDrawnIcons" panose="02000603000000000000" pitchFamily="2" charset="0"/>
                <a:ea typeface="PeaxDrawnIcons" panose="02000603000000000000" pitchFamily="2" charset="0"/>
              </a:rPr>
              <a:t>S</a:t>
            </a:r>
          </a:p>
        </p:txBody>
      </p:sp>
      <p:sp>
        <p:nvSpPr>
          <p:cNvPr id="297" name="CuadroTexto 296">
            <a:extLst>
              <a:ext uri="{FF2B5EF4-FFF2-40B4-BE49-F238E27FC236}">
                <a16:creationId xmlns:a16="http://schemas.microsoft.com/office/drawing/2014/main" id="{CD3FB58F-0D2F-4F82-AE88-DD2DC7335560}"/>
              </a:ext>
            </a:extLst>
          </p:cNvPr>
          <p:cNvSpPr txBox="1"/>
          <p:nvPr/>
        </p:nvSpPr>
        <p:spPr>
          <a:xfrm>
            <a:off x="1071211" y="4996425"/>
            <a:ext cx="510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srgbClr val="F7931E"/>
                </a:solidFill>
                <a:latin typeface="PeaxDrawnIcons" panose="02000603000000000000" pitchFamily="2" charset="0"/>
                <a:ea typeface="PeaxDrawnIcons" panose="02000603000000000000" pitchFamily="2" charset="0"/>
              </a:rPr>
              <a:t>W</a:t>
            </a:r>
          </a:p>
        </p:txBody>
      </p:sp>
      <p:sp>
        <p:nvSpPr>
          <p:cNvPr id="298" name="CuadroTexto 297">
            <a:extLst>
              <a:ext uri="{FF2B5EF4-FFF2-40B4-BE49-F238E27FC236}">
                <a16:creationId xmlns:a16="http://schemas.microsoft.com/office/drawing/2014/main" id="{36897FD4-B804-4BB7-8F39-D312D62C8D37}"/>
              </a:ext>
            </a:extLst>
          </p:cNvPr>
          <p:cNvSpPr txBox="1"/>
          <p:nvPr/>
        </p:nvSpPr>
        <p:spPr>
          <a:xfrm>
            <a:off x="3710290" y="5028409"/>
            <a:ext cx="510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srgbClr val="F7931E"/>
                </a:solidFill>
                <a:latin typeface="PeaxDrawnIcons" panose="02000603000000000000" pitchFamily="2" charset="0"/>
                <a:ea typeface="PeaxDrawnIcons" panose="02000603000000000000" pitchFamily="2" charset="0"/>
              </a:rPr>
              <a:t>X</a:t>
            </a:r>
          </a:p>
        </p:txBody>
      </p:sp>
      <p:sp>
        <p:nvSpPr>
          <p:cNvPr id="299" name="CuadroTexto 298">
            <a:extLst>
              <a:ext uri="{FF2B5EF4-FFF2-40B4-BE49-F238E27FC236}">
                <a16:creationId xmlns:a16="http://schemas.microsoft.com/office/drawing/2014/main" id="{C442A274-FD77-41BE-8F3E-419C62A3849C}"/>
              </a:ext>
            </a:extLst>
          </p:cNvPr>
          <p:cNvSpPr txBox="1"/>
          <p:nvPr/>
        </p:nvSpPr>
        <p:spPr>
          <a:xfrm>
            <a:off x="3702734" y="4218128"/>
            <a:ext cx="510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srgbClr val="F7931E"/>
                </a:solidFill>
                <a:latin typeface="PeaxDrawnIcons" panose="02000603000000000000" pitchFamily="2" charset="0"/>
                <a:ea typeface="PeaxDrawnIcons" panose="02000603000000000000" pitchFamily="2" charset="0"/>
              </a:rPr>
              <a:t>T</a:t>
            </a:r>
          </a:p>
        </p:txBody>
      </p:sp>
      <p:sp>
        <p:nvSpPr>
          <p:cNvPr id="300" name="CuadroTexto 299">
            <a:extLst>
              <a:ext uri="{FF2B5EF4-FFF2-40B4-BE49-F238E27FC236}">
                <a16:creationId xmlns:a16="http://schemas.microsoft.com/office/drawing/2014/main" id="{105FD1FB-791B-476B-B9E9-1EF04DD3D369}"/>
              </a:ext>
            </a:extLst>
          </p:cNvPr>
          <p:cNvSpPr txBox="1"/>
          <p:nvPr/>
        </p:nvSpPr>
        <p:spPr>
          <a:xfrm>
            <a:off x="3707449" y="3510779"/>
            <a:ext cx="510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srgbClr val="F7931E"/>
                </a:solidFill>
                <a:latin typeface="PeaxDrawnIcons" panose="02000603000000000000" pitchFamily="2" charset="0"/>
                <a:ea typeface="PeaxDrawnIcons" panose="02000603000000000000" pitchFamily="2" charset="0"/>
              </a:rPr>
              <a:t>P</a:t>
            </a:r>
          </a:p>
        </p:txBody>
      </p:sp>
      <p:sp>
        <p:nvSpPr>
          <p:cNvPr id="301" name="CuadroTexto 300">
            <a:extLst>
              <a:ext uri="{FF2B5EF4-FFF2-40B4-BE49-F238E27FC236}">
                <a16:creationId xmlns:a16="http://schemas.microsoft.com/office/drawing/2014/main" id="{C84E51AE-78B3-4011-BD50-80C61EA0EE91}"/>
              </a:ext>
            </a:extLst>
          </p:cNvPr>
          <p:cNvSpPr txBox="1"/>
          <p:nvPr/>
        </p:nvSpPr>
        <p:spPr>
          <a:xfrm>
            <a:off x="6328389" y="5008538"/>
            <a:ext cx="51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solidFill>
                  <a:srgbClr val="F7931E"/>
                </a:solidFill>
                <a:latin typeface="PeaxDrawnIcons" panose="02000603000000000000" pitchFamily="2" charset="0"/>
                <a:ea typeface="PeaxDrawnIcons" panose="02000603000000000000" pitchFamily="2" charset="0"/>
              </a:rPr>
              <a:t>5</a:t>
            </a:r>
          </a:p>
        </p:txBody>
      </p:sp>
      <p:sp>
        <p:nvSpPr>
          <p:cNvPr id="302" name="CuadroTexto 301">
            <a:extLst>
              <a:ext uri="{FF2B5EF4-FFF2-40B4-BE49-F238E27FC236}">
                <a16:creationId xmlns:a16="http://schemas.microsoft.com/office/drawing/2014/main" id="{57263FAF-0314-472F-8557-B59380D0F599}"/>
              </a:ext>
            </a:extLst>
          </p:cNvPr>
          <p:cNvSpPr txBox="1"/>
          <p:nvPr/>
        </p:nvSpPr>
        <p:spPr>
          <a:xfrm>
            <a:off x="6333062" y="4252017"/>
            <a:ext cx="510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srgbClr val="F7931E"/>
                </a:solidFill>
                <a:latin typeface="PeaxDrawnIcons" panose="02000603000000000000" pitchFamily="2" charset="0"/>
                <a:ea typeface="PeaxDrawnIcons" panose="02000603000000000000" pitchFamily="2" charset="0"/>
              </a:rPr>
              <a:t>V</a:t>
            </a:r>
          </a:p>
        </p:txBody>
      </p:sp>
      <p:sp>
        <p:nvSpPr>
          <p:cNvPr id="303" name="CuadroTexto 302">
            <a:extLst>
              <a:ext uri="{FF2B5EF4-FFF2-40B4-BE49-F238E27FC236}">
                <a16:creationId xmlns:a16="http://schemas.microsoft.com/office/drawing/2014/main" id="{F088222B-CFCA-4612-B81A-9217E0D95CA8}"/>
              </a:ext>
            </a:extLst>
          </p:cNvPr>
          <p:cNvSpPr txBox="1"/>
          <p:nvPr/>
        </p:nvSpPr>
        <p:spPr>
          <a:xfrm>
            <a:off x="6340746" y="3479930"/>
            <a:ext cx="510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srgbClr val="F7931E"/>
                </a:solidFill>
                <a:latin typeface="PeaxDrawnIcons" panose="02000603000000000000" pitchFamily="2" charset="0"/>
                <a:ea typeface="PeaxDrawnIcons" panose="02000603000000000000" pitchFamily="2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4034970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</TotalTime>
  <Words>81</Words>
  <Application>Microsoft Office PowerPoint</Application>
  <PresentationFormat>Personalizado</PresentationFormat>
  <Paragraphs>41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Josefin Sans</vt:lpstr>
      <vt:lpstr>PeaxDrawnIcons</vt:lpstr>
      <vt:lpstr>Arial</vt:lpstr>
      <vt:lpstr>Calibri Light</vt:lpstr>
      <vt:lpstr>LEMON MILK Bold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isabella villegas</dc:creator>
  <cp:lastModifiedBy>Sarah Villegas Ayala</cp:lastModifiedBy>
  <cp:revision>21</cp:revision>
  <dcterms:created xsi:type="dcterms:W3CDTF">2020-11-09T05:08:51Z</dcterms:created>
  <dcterms:modified xsi:type="dcterms:W3CDTF">2022-08-19T18:51:25Z</dcterms:modified>
</cp:coreProperties>
</file>