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Quicksand" pitchFamily="2" charset="0"/>
      <p:regular r:id="rId9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11D"/>
    <a:srgbClr val="91C136"/>
    <a:srgbClr val="FF8C02"/>
    <a:srgbClr val="D35221"/>
    <a:srgbClr val="D772BB"/>
    <a:srgbClr val="9E528F"/>
    <a:srgbClr val="0095DC"/>
    <a:srgbClr val="906ECF"/>
    <a:srgbClr val="A393EB"/>
    <a:srgbClr val="5BC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9" d="100"/>
          <a:sy n="89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07A039F-FE18-67F3-D4AC-11425027F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92" y="-261534"/>
            <a:ext cx="1405744" cy="523067"/>
          </a:xfrm>
          <a:prstGeom prst="rect">
            <a:avLst/>
          </a:prstGeom>
        </p:spPr>
      </p:pic>
      <p:grpSp>
        <p:nvGrpSpPr>
          <p:cNvPr id="274" name="Grupo 273">
            <a:extLst>
              <a:ext uri="{FF2B5EF4-FFF2-40B4-BE49-F238E27FC236}">
                <a16:creationId xmlns:a16="http://schemas.microsoft.com/office/drawing/2014/main" id="{C8FAD610-EE48-DF61-2E96-5B7727143DBF}"/>
              </a:ext>
            </a:extLst>
          </p:cNvPr>
          <p:cNvGrpSpPr/>
          <p:nvPr/>
        </p:nvGrpSpPr>
        <p:grpSpPr>
          <a:xfrm>
            <a:off x="409803" y="351439"/>
            <a:ext cx="8292643" cy="5370896"/>
            <a:chOff x="413984" y="502021"/>
            <a:chExt cx="8292643" cy="5370896"/>
          </a:xfrm>
        </p:grpSpPr>
        <p:sp>
          <p:nvSpPr>
            <p:cNvPr id="268" name="Rectángulo: esquinas redondeadas 267">
              <a:extLst>
                <a:ext uri="{FF2B5EF4-FFF2-40B4-BE49-F238E27FC236}">
                  <a16:creationId xmlns:a16="http://schemas.microsoft.com/office/drawing/2014/main" id="{491BBB18-EF6F-08FB-5764-0F0B336E220C}"/>
                </a:ext>
              </a:extLst>
            </p:cNvPr>
            <p:cNvSpPr/>
            <p:nvPr/>
          </p:nvSpPr>
          <p:spPr>
            <a:xfrm>
              <a:off x="1498118" y="1140568"/>
              <a:ext cx="6142527" cy="996882"/>
            </a:xfrm>
            <a:custGeom>
              <a:avLst/>
              <a:gdLst>
                <a:gd name="connsiteX0" fmla="*/ 0 w 6142527"/>
                <a:gd name="connsiteY0" fmla="*/ 996882 h 1993764"/>
                <a:gd name="connsiteX1" fmla="*/ 996882 w 6142527"/>
                <a:gd name="connsiteY1" fmla="*/ 0 h 1993764"/>
                <a:gd name="connsiteX2" fmla="*/ 5145645 w 6142527"/>
                <a:gd name="connsiteY2" fmla="*/ 0 h 1993764"/>
                <a:gd name="connsiteX3" fmla="*/ 6142527 w 6142527"/>
                <a:gd name="connsiteY3" fmla="*/ 996882 h 1993764"/>
                <a:gd name="connsiteX4" fmla="*/ 6142527 w 6142527"/>
                <a:gd name="connsiteY4" fmla="*/ 996882 h 1993764"/>
                <a:gd name="connsiteX5" fmla="*/ 5145645 w 6142527"/>
                <a:gd name="connsiteY5" fmla="*/ 1993764 h 1993764"/>
                <a:gd name="connsiteX6" fmla="*/ 996882 w 6142527"/>
                <a:gd name="connsiteY6" fmla="*/ 1993764 h 1993764"/>
                <a:gd name="connsiteX7" fmla="*/ 0 w 6142527"/>
                <a:gd name="connsiteY7" fmla="*/ 996882 h 1993764"/>
                <a:gd name="connsiteX0" fmla="*/ 996882 w 6142527"/>
                <a:gd name="connsiteY0" fmla="*/ 1993764 h 2085204"/>
                <a:gd name="connsiteX1" fmla="*/ 0 w 6142527"/>
                <a:gd name="connsiteY1" fmla="*/ 996882 h 2085204"/>
                <a:gd name="connsiteX2" fmla="*/ 996882 w 6142527"/>
                <a:gd name="connsiteY2" fmla="*/ 0 h 2085204"/>
                <a:gd name="connsiteX3" fmla="*/ 5145645 w 6142527"/>
                <a:gd name="connsiteY3" fmla="*/ 0 h 2085204"/>
                <a:gd name="connsiteX4" fmla="*/ 6142527 w 6142527"/>
                <a:gd name="connsiteY4" fmla="*/ 996882 h 2085204"/>
                <a:gd name="connsiteX5" fmla="*/ 6142527 w 6142527"/>
                <a:gd name="connsiteY5" fmla="*/ 996882 h 2085204"/>
                <a:gd name="connsiteX6" fmla="*/ 5237085 w 6142527"/>
                <a:gd name="connsiteY6" fmla="*/ 2085204 h 2085204"/>
                <a:gd name="connsiteX0" fmla="*/ 996882 w 6142527"/>
                <a:gd name="connsiteY0" fmla="*/ 1993764 h 1993764"/>
                <a:gd name="connsiteX1" fmla="*/ 0 w 6142527"/>
                <a:gd name="connsiteY1" fmla="*/ 996882 h 1993764"/>
                <a:gd name="connsiteX2" fmla="*/ 996882 w 6142527"/>
                <a:gd name="connsiteY2" fmla="*/ 0 h 1993764"/>
                <a:gd name="connsiteX3" fmla="*/ 5145645 w 6142527"/>
                <a:gd name="connsiteY3" fmla="*/ 0 h 1993764"/>
                <a:gd name="connsiteX4" fmla="*/ 6142527 w 6142527"/>
                <a:gd name="connsiteY4" fmla="*/ 996882 h 1993764"/>
                <a:gd name="connsiteX5" fmla="*/ 6142527 w 6142527"/>
                <a:gd name="connsiteY5" fmla="*/ 996882 h 1993764"/>
                <a:gd name="connsiteX0" fmla="*/ 0 w 6142527"/>
                <a:gd name="connsiteY0" fmla="*/ 996882 h 996882"/>
                <a:gd name="connsiteX1" fmla="*/ 996882 w 6142527"/>
                <a:gd name="connsiteY1" fmla="*/ 0 h 996882"/>
                <a:gd name="connsiteX2" fmla="*/ 5145645 w 6142527"/>
                <a:gd name="connsiteY2" fmla="*/ 0 h 996882"/>
                <a:gd name="connsiteX3" fmla="*/ 6142527 w 6142527"/>
                <a:gd name="connsiteY3" fmla="*/ 996882 h 996882"/>
                <a:gd name="connsiteX4" fmla="*/ 6142527 w 6142527"/>
                <a:gd name="connsiteY4" fmla="*/ 996882 h 99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2527" h="996882">
                  <a:moveTo>
                    <a:pt x="0" y="996882"/>
                  </a:moveTo>
                  <a:cubicBezTo>
                    <a:pt x="0" y="446319"/>
                    <a:pt x="446319" y="0"/>
                    <a:pt x="996882" y="0"/>
                  </a:cubicBezTo>
                  <a:lnTo>
                    <a:pt x="5145645" y="0"/>
                  </a:lnTo>
                  <a:cubicBezTo>
                    <a:pt x="5696208" y="0"/>
                    <a:pt x="6142527" y="446319"/>
                    <a:pt x="6142527" y="996882"/>
                  </a:cubicBezTo>
                  <a:lnTo>
                    <a:pt x="6142527" y="996882"/>
                  </a:ln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70" name="Conector recto 269">
              <a:extLst>
                <a:ext uri="{FF2B5EF4-FFF2-40B4-BE49-F238E27FC236}">
                  <a16:creationId xmlns:a16="http://schemas.microsoft.com/office/drawing/2014/main" id="{6E745D48-864A-4DD2-63C6-8F2FF9B7AE90}"/>
                </a:ext>
              </a:extLst>
            </p:cNvPr>
            <p:cNvCxnSpPr/>
            <p:nvPr/>
          </p:nvCxnSpPr>
          <p:spPr>
            <a:xfrm>
              <a:off x="1516224" y="2903786"/>
              <a:ext cx="0" cy="2520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ector recto 270">
              <a:extLst>
                <a:ext uri="{FF2B5EF4-FFF2-40B4-BE49-F238E27FC236}">
                  <a16:creationId xmlns:a16="http://schemas.microsoft.com/office/drawing/2014/main" id="{5635268B-1294-27D3-B71E-DF9792182F14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25" y="1355405"/>
              <a:ext cx="0" cy="398496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ector recto 271">
              <a:extLst>
                <a:ext uri="{FF2B5EF4-FFF2-40B4-BE49-F238E27FC236}">
                  <a16:creationId xmlns:a16="http://schemas.microsoft.com/office/drawing/2014/main" id="{E7A3C4F3-BF38-D227-6FDE-A899C56A06C1}"/>
                </a:ext>
              </a:extLst>
            </p:cNvPr>
            <p:cNvCxnSpPr/>
            <p:nvPr/>
          </p:nvCxnSpPr>
          <p:spPr>
            <a:xfrm>
              <a:off x="7640645" y="2817728"/>
              <a:ext cx="0" cy="2520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upo 176">
              <a:extLst>
                <a:ext uri="{FF2B5EF4-FFF2-40B4-BE49-F238E27FC236}">
                  <a16:creationId xmlns:a16="http://schemas.microsoft.com/office/drawing/2014/main" id="{989C8CA3-3CD3-55C6-C9A5-5BE0C6059E2B}"/>
                </a:ext>
              </a:extLst>
            </p:cNvPr>
            <p:cNvGrpSpPr/>
            <p:nvPr/>
          </p:nvGrpSpPr>
          <p:grpSpPr>
            <a:xfrm>
              <a:off x="3148990" y="502021"/>
              <a:ext cx="2848291" cy="1177366"/>
              <a:chOff x="3148990" y="502021"/>
              <a:chExt cx="2848291" cy="1177366"/>
            </a:xfrm>
          </p:grpSpPr>
          <p:sp>
            <p:nvSpPr>
              <p:cNvPr id="154" name="Rectángulo: esquinas redondeadas 153">
                <a:extLst>
                  <a:ext uri="{FF2B5EF4-FFF2-40B4-BE49-F238E27FC236}">
                    <a16:creationId xmlns:a16="http://schemas.microsoft.com/office/drawing/2014/main" id="{13BE180A-5C32-B9E5-11CB-BA7AECFBE23E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5" name="Forma libre: forma 174">
                <a:extLst>
                  <a:ext uri="{FF2B5EF4-FFF2-40B4-BE49-F238E27FC236}">
                    <a16:creationId xmlns:a16="http://schemas.microsoft.com/office/drawing/2014/main" id="{9E34C04B-0469-669A-9668-6468BA655272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rgbClr val="D772BB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160" name="Elipse 159">
                <a:extLst>
                  <a:ext uri="{FF2B5EF4-FFF2-40B4-BE49-F238E27FC236}">
                    <a16:creationId xmlns:a16="http://schemas.microsoft.com/office/drawing/2014/main" id="{B1171D8B-5C13-E266-BC14-1125089D14DE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3" name="Triángulo isósceles 172">
                <a:extLst>
                  <a:ext uri="{FF2B5EF4-FFF2-40B4-BE49-F238E27FC236}">
                    <a16:creationId xmlns:a16="http://schemas.microsoft.com/office/drawing/2014/main" id="{C35393B4-8310-A96D-068D-15156BDB9634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rgbClr val="9E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4" name="Elipse 173">
                <a:extLst>
                  <a:ext uri="{FF2B5EF4-FFF2-40B4-BE49-F238E27FC236}">
                    <a16:creationId xmlns:a16="http://schemas.microsoft.com/office/drawing/2014/main" id="{B5B84968-4D84-53F1-9BC7-EC5E11BA8FD6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rgbClr val="D772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AE6423A2-CF72-A034-48C5-E1223707FFA5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453079" cy="706087"/>
                <a:chOff x="4674131" y="1102963"/>
                <a:chExt cx="1453079" cy="706087"/>
              </a:xfrm>
            </p:grpSpPr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88F371DD-5339-6FC4-A0A1-3901648373FC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3919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rgbClr val="D772BB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81FD32EB-E84A-EE99-BB59-7ED001B5091E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4EDB55E6-E14A-B15A-E66B-3334F516AEB6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78" name="Grupo 177">
              <a:extLst>
                <a:ext uri="{FF2B5EF4-FFF2-40B4-BE49-F238E27FC236}">
                  <a16:creationId xmlns:a16="http://schemas.microsoft.com/office/drawing/2014/main" id="{C96D03B7-DE0B-CDC2-5213-1F5756C939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984" y="2004873"/>
              <a:ext cx="2628266" cy="1086417"/>
              <a:chOff x="3148990" y="502021"/>
              <a:chExt cx="2848291" cy="1177366"/>
            </a:xfrm>
          </p:grpSpPr>
          <p:sp>
            <p:nvSpPr>
              <p:cNvPr id="179" name="Rectángulo: esquinas redondeadas 178">
                <a:extLst>
                  <a:ext uri="{FF2B5EF4-FFF2-40B4-BE49-F238E27FC236}">
                    <a16:creationId xmlns:a16="http://schemas.microsoft.com/office/drawing/2014/main" id="{F4A28358-C349-84A7-21FF-C9BA774B0055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B2A2E488-BA46-1D43-A791-76340CFCE26C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rgbClr val="FF8C02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181" name="Elipse 180">
                <a:extLst>
                  <a:ext uri="{FF2B5EF4-FFF2-40B4-BE49-F238E27FC236}">
                    <a16:creationId xmlns:a16="http://schemas.microsoft.com/office/drawing/2014/main" id="{31CD1D03-C022-3F49-F9D1-1FD1FBABD239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2" name="Triángulo isósceles 181">
                <a:extLst>
                  <a:ext uri="{FF2B5EF4-FFF2-40B4-BE49-F238E27FC236}">
                    <a16:creationId xmlns:a16="http://schemas.microsoft.com/office/drawing/2014/main" id="{94AB7D5B-4E05-FA65-7FF1-FCD51452637D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rgbClr val="D35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6EF169AC-5D13-3FBC-3CCA-1F28838AAAB7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rgbClr val="FF8C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84" name="Grupo 183">
                <a:extLst>
                  <a:ext uri="{FF2B5EF4-FFF2-40B4-BE49-F238E27FC236}">
                    <a16:creationId xmlns:a16="http://schemas.microsoft.com/office/drawing/2014/main" id="{998F17E7-FF9B-E6B4-4E42-176BC1FC87ED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590761" cy="739582"/>
                <a:chOff x="4674131" y="1102963"/>
                <a:chExt cx="1590761" cy="739582"/>
              </a:xfrm>
            </p:grpSpPr>
            <p:sp>
              <p:nvSpPr>
                <p:cNvPr id="186" name="CuadroTexto 185">
                  <a:extLst>
                    <a:ext uri="{FF2B5EF4-FFF2-40B4-BE49-F238E27FC236}">
                      <a16:creationId xmlns:a16="http://schemas.microsoft.com/office/drawing/2014/main" id="{B7BED56E-BE37-4BA8-6E45-618BF4F55893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29613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rgbClr val="FF8C02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187" name="CuadroTexto 186">
                  <a:extLst>
                    <a:ext uri="{FF2B5EF4-FFF2-40B4-BE49-F238E27FC236}">
                      <a16:creationId xmlns:a16="http://schemas.microsoft.com/office/drawing/2014/main" id="{25CD4AD8-7221-606C-3C56-0992EFC0E014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85" name="CuadroTexto 184">
                <a:extLst>
                  <a:ext uri="{FF2B5EF4-FFF2-40B4-BE49-F238E27FC236}">
                    <a16:creationId xmlns:a16="http://schemas.microsoft.com/office/drawing/2014/main" id="{A4594011-D580-4F26-8017-CB9E722CFD0C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88" name="Grupo 187">
              <a:extLst>
                <a:ext uri="{FF2B5EF4-FFF2-40B4-BE49-F238E27FC236}">
                  <a16:creationId xmlns:a16="http://schemas.microsoft.com/office/drawing/2014/main" id="{9F9E964C-EC60-64CC-9508-62EED0244C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7042" y="1999358"/>
              <a:ext cx="2628266" cy="1086417"/>
              <a:chOff x="3148990" y="502021"/>
              <a:chExt cx="2848291" cy="1177366"/>
            </a:xfrm>
          </p:grpSpPr>
          <p:sp>
            <p:nvSpPr>
              <p:cNvPr id="189" name="Rectángulo: esquinas redondeadas 188">
                <a:extLst>
                  <a:ext uri="{FF2B5EF4-FFF2-40B4-BE49-F238E27FC236}">
                    <a16:creationId xmlns:a16="http://schemas.microsoft.com/office/drawing/2014/main" id="{64FA1EA6-754A-8916-90D2-F9E3FCDF870E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7B5CA9CC-69AB-703A-5B15-E37A7791015E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rgbClr val="FF8C02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191" name="Elipse 190">
                <a:extLst>
                  <a:ext uri="{FF2B5EF4-FFF2-40B4-BE49-F238E27FC236}">
                    <a16:creationId xmlns:a16="http://schemas.microsoft.com/office/drawing/2014/main" id="{B149B748-93DB-288C-53AE-80C565C7DF2F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2" name="Triángulo isósceles 191">
                <a:extLst>
                  <a:ext uri="{FF2B5EF4-FFF2-40B4-BE49-F238E27FC236}">
                    <a16:creationId xmlns:a16="http://schemas.microsoft.com/office/drawing/2014/main" id="{B2ACFAAA-56C6-9F74-199F-914702034450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rgbClr val="D35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3" name="Elipse 192">
                <a:extLst>
                  <a:ext uri="{FF2B5EF4-FFF2-40B4-BE49-F238E27FC236}">
                    <a16:creationId xmlns:a16="http://schemas.microsoft.com/office/drawing/2014/main" id="{33F4B078-37EB-35BF-8A38-A8FFCA76C658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rgbClr val="FF8C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94" name="Grupo 193">
                <a:extLst>
                  <a:ext uri="{FF2B5EF4-FFF2-40B4-BE49-F238E27FC236}">
                    <a16:creationId xmlns:a16="http://schemas.microsoft.com/office/drawing/2014/main" id="{D42F0FC1-3E23-B9FC-E8AF-3CD51B8169D6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575252" cy="739582"/>
                <a:chOff x="4674131" y="1102963"/>
                <a:chExt cx="1575252" cy="739582"/>
              </a:xfrm>
            </p:grpSpPr>
            <p:sp>
              <p:nvSpPr>
                <p:cNvPr id="196" name="CuadroTexto 195">
                  <a:extLst>
                    <a:ext uri="{FF2B5EF4-FFF2-40B4-BE49-F238E27FC236}">
                      <a16:creationId xmlns:a16="http://schemas.microsoft.com/office/drawing/2014/main" id="{82C501FC-3389-D764-A394-49B24C5F4B3D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14104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rgbClr val="FF8C02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197" name="CuadroTexto 196">
                  <a:extLst>
                    <a:ext uri="{FF2B5EF4-FFF2-40B4-BE49-F238E27FC236}">
                      <a16:creationId xmlns:a16="http://schemas.microsoft.com/office/drawing/2014/main" id="{AE61201D-B901-15B5-E48E-9025488A79BB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95" name="CuadroTexto 194">
                <a:extLst>
                  <a:ext uri="{FF2B5EF4-FFF2-40B4-BE49-F238E27FC236}">
                    <a16:creationId xmlns:a16="http://schemas.microsoft.com/office/drawing/2014/main" id="{D2A494CB-96BE-C32A-1B56-667AFD0B2BD0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98" name="Grupo 197">
              <a:extLst>
                <a:ext uri="{FF2B5EF4-FFF2-40B4-BE49-F238E27FC236}">
                  <a16:creationId xmlns:a16="http://schemas.microsoft.com/office/drawing/2014/main" id="{0695DDCC-E5E5-FA51-98BB-943FE288FB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73411" y="2004872"/>
              <a:ext cx="2628266" cy="1086417"/>
              <a:chOff x="3148990" y="502021"/>
              <a:chExt cx="2848291" cy="1177366"/>
            </a:xfrm>
          </p:grpSpPr>
          <p:sp>
            <p:nvSpPr>
              <p:cNvPr id="199" name="Rectángulo: esquinas redondeadas 198">
                <a:extLst>
                  <a:ext uri="{FF2B5EF4-FFF2-40B4-BE49-F238E27FC236}">
                    <a16:creationId xmlns:a16="http://schemas.microsoft.com/office/drawing/2014/main" id="{4789E645-7A79-6FD7-B354-7D0C2B0C6AAC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0" name="Forma libre: forma 199">
                <a:extLst>
                  <a:ext uri="{FF2B5EF4-FFF2-40B4-BE49-F238E27FC236}">
                    <a16:creationId xmlns:a16="http://schemas.microsoft.com/office/drawing/2014/main" id="{6818BA22-8B07-DD22-7935-5087295E02D0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rgbClr val="FF8C02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201" name="Elipse 200">
                <a:extLst>
                  <a:ext uri="{FF2B5EF4-FFF2-40B4-BE49-F238E27FC236}">
                    <a16:creationId xmlns:a16="http://schemas.microsoft.com/office/drawing/2014/main" id="{3D389378-7DD5-4CDB-B312-C639D51567AD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2" name="Triángulo isósceles 201">
                <a:extLst>
                  <a:ext uri="{FF2B5EF4-FFF2-40B4-BE49-F238E27FC236}">
                    <a16:creationId xmlns:a16="http://schemas.microsoft.com/office/drawing/2014/main" id="{2B9BFB14-A432-2FF3-ACDA-5B4BD048E4BC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rgbClr val="D35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3" name="Elipse 202">
                <a:extLst>
                  <a:ext uri="{FF2B5EF4-FFF2-40B4-BE49-F238E27FC236}">
                    <a16:creationId xmlns:a16="http://schemas.microsoft.com/office/drawing/2014/main" id="{A7D87E01-6FD0-DAAF-E42E-7BD6622678FF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rgbClr val="FF8C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04" name="Grupo 203">
                <a:extLst>
                  <a:ext uri="{FF2B5EF4-FFF2-40B4-BE49-F238E27FC236}">
                    <a16:creationId xmlns:a16="http://schemas.microsoft.com/office/drawing/2014/main" id="{32526F46-1856-1861-28EB-E056BF87F3DD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631837" cy="739582"/>
                <a:chOff x="4674131" y="1102963"/>
                <a:chExt cx="1631837" cy="739582"/>
              </a:xfrm>
            </p:grpSpPr>
            <p:sp>
              <p:nvSpPr>
                <p:cNvPr id="206" name="CuadroTexto 205">
                  <a:extLst>
                    <a:ext uri="{FF2B5EF4-FFF2-40B4-BE49-F238E27FC236}">
                      <a16:creationId xmlns:a16="http://schemas.microsoft.com/office/drawing/2014/main" id="{8825CCBA-6B72-BA18-72E2-C43ED90A3C4C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70689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rgbClr val="FF8C02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207" name="CuadroTexto 206">
                  <a:extLst>
                    <a:ext uri="{FF2B5EF4-FFF2-40B4-BE49-F238E27FC236}">
                      <a16:creationId xmlns:a16="http://schemas.microsoft.com/office/drawing/2014/main" id="{CF41B0E1-A119-F859-3698-08849F873FE5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05" name="CuadroTexto 204">
                <a:extLst>
                  <a:ext uri="{FF2B5EF4-FFF2-40B4-BE49-F238E27FC236}">
                    <a16:creationId xmlns:a16="http://schemas.microsoft.com/office/drawing/2014/main" id="{959D2C37-D216-0973-CBAD-F0308B78D083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208" name="Grupo 207">
              <a:extLst>
                <a:ext uri="{FF2B5EF4-FFF2-40B4-BE49-F238E27FC236}">
                  <a16:creationId xmlns:a16="http://schemas.microsoft.com/office/drawing/2014/main" id="{35AF3B4C-E8CB-8DF1-CAD4-2B26C19B0F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8934" y="3419163"/>
              <a:ext cx="2628266" cy="1086417"/>
              <a:chOff x="3148990" y="502021"/>
              <a:chExt cx="2848291" cy="1177366"/>
            </a:xfrm>
          </p:grpSpPr>
          <p:sp>
            <p:nvSpPr>
              <p:cNvPr id="209" name="Rectángulo: esquinas redondeadas 208">
                <a:extLst>
                  <a:ext uri="{FF2B5EF4-FFF2-40B4-BE49-F238E27FC236}">
                    <a16:creationId xmlns:a16="http://schemas.microsoft.com/office/drawing/2014/main" id="{C7B27171-FF3E-0DF8-0BCE-075200294B0A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DB036AE3-4156-C196-5822-5AC099585650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211" name="Elipse 210">
                <a:extLst>
                  <a:ext uri="{FF2B5EF4-FFF2-40B4-BE49-F238E27FC236}">
                    <a16:creationId xmlns:a16="http://schemas.microsoft.com/office/drawing/2014/main" id="{6766A83F-7DEA-0229-3C0C-103310C38203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2" name="Triángulo isósceles 211">
                <a:extLst>
                  <a:ext uri="{FF2B5EF4-FFF2-40B4-BE49-F238E27FC236}">
                    <a16:creationId xmlns:a16="http://schemas.microsoft.com/office/drawing/2014/main" id="{A9284096-6517-A883-A770-0D8D106611D4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3" name="Elipse 212">
                <a:extLst>
                  <a:ext uri="{FF2B5EF4-FFF2-40B4-BE49-F238E27FC236}">
                    <a16:creationId xmlns:a16="http://schemas.microsoft.com/office/drawing/2014/main" id="{E258069F-AAC5-416D-DC78-DDD0006259B7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14" name="Grupo 213">
                <a:extLst>
                  <a:ext uri="{FF2B5EF4-FFF2-40B4-BE49-F238E27FC236}">
                    <a16:creationId xmlns:a16="http://schemas.microsoft.com/office/drawing/2014/main" id="{6A7277EC-C2D4-E86F-EC3B-90C3AC8495A6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590761" cy="739582"/>
                <a:chOff x="4674131" y="1102963"/>
                <a:chExt cx="1590761" cy="739582"/>
              </a:xfrm>
            </p:grpSpPr>
            <p:sp>
              <p:nvSpPr>
                <p:cNvPr id="216" name="CuadroTexto 215">
                  <a:extLst>
                    <a:ext uri="{FF2B5EF4-FFF2-40B4-BE49-F238E27FC236}">
                      <a16:creationId xmlns:a16="http://schemas.microsoft.com/office/drawing/2014/main" id="{68A26209-EFB0-85D1-D68E-6EDCBA3AE301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29613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accent4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217" name="CuadroTexto 216">
                  <a:extLst>
                    <a:ext uri="{FF2B5EF4-FFF2-40B4-BE49-F238E27FC236}">
                      <a16:creationId xmlns:a16="http://schemas.microsoft.com/office/drawing/2014/main" id="{8F371E9A-EFF1-C74C-4E3C-140BAC9F6FC6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15" name="CuadroTexto 214">
                <a:extLst>
                  <a:ext uri="{FF2B5EF4-FFF2-40B4-BE49-F238E27FC236}">
                    <a16:creationId xmlns:a16="http://schemas.microsoft.com/office/drawing/2014/main" id="{4520EA72-18C4-49A1-58B4-5993933BBE76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218" name="Grupo 217">
              <a:extLst>
                <a:ext uri="{FF2B5EF4-FFF2-40B4-BE49-F238E27FC236}">
                  <a16:creationId xmlns:a16="http://schemas.microsoft.com/office/drawing/2014/main" id="{B1688C5E-3C44-5542-3C8F-1677DCFA31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41992" y="3413648"/>
              <a:ext cx="2628266" cy="1086417"/>
              <a:chOff x="3148990" y="502021"/>
              <a:chExt cx="2848291" cy="1177366"/>
            </a:xfrm>
          </p:grpSpPr>
          <p:sp>
            <p:nvSpPr>
              <p:cNvPr id="219" name="Rectángulo: esquinas redondeadas 218">
                <a:extLst>
                  <a:ext uri="{FF2B5EF4-FFF2-40B4-BE49-F238E27FC236}">
                    <a16:creationId xmlns:a16="http://schemas.microsoft.com/office/drawing/2014/main" id="{6E8DA02D-CCFA-71D1-FD9B-5C094D094401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0" name="Forma libre: forma 219">
                <a:extLst>
                  <a:ext uri="{FF2B5EF4-FFF2-40B4-BE49-F238E27FC236}">
                    <a16:creationId xmlns:a16="http://schemas.microsoft.com/office/drawing/2014/main" id="{51C583CA-54EA-F25E-80B1-D0B2B97440D7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221" name="Elipse 220">
                <a:extLst>
                  <a:ext uri="{FF2B5EF4-FFF2-40B4-BE49-F238E27FC236}">
                    <a16:creationId xmlns:a16="http://schemas.microsoft.com/office/drawing/2014/main" id="{50117136-CF85-3E79-E0C2-2E2942864AB9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2" name="Triángulo isósceles 221">
                <a:extLst>
                  <a:ext uri="{FF2B5EF4-FFF2-40B4-BE49-F238E27FC236}">
                    <a16:creationId xmlns:a16="http://schemas.microsoft.com/office/drawing/2014/main" id="{2B57AB24-F7E5-AF1E-8052-9A0566E0585E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223" name="Elipse 222">
                <a:extLst>
                  <a:ext uri="{FF2B5EF4-FFF2-40B4-BE49-F238E27FC236}">
                    <a16:creationId xmlns:a16="http://schemas.microsoft.com/office/drawing/2014/main" id="{DD068BA4-3E7B-5EB5-2E4B-34762335648A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24" name="Grupo 223">
                <a:extLst>
                  <a:ext uri="{FF2B5EF4-FFF2-40B4-BE49-F238E27FC236}">
                    <a16:creationId xmlns:a16="http://schemas.microsoft.com/office/drawing/2014/main" id="{B1609F4C-F430-3F7C-B87F-F4956758F4E8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575252" cy="739582"/>
                <a:chOff x="4674131" y="1102963"/>
                <a:chExt cx="1575252" cy="739582"/>
              </a:xfrm>
            </p:grpSpPr>
            <p:sp>
              <p:nvSpPr>
                <p:cNvPr id="226" name="CuadroTexto 225">
                  <a:extLst>
                    <a:ext uri="{FF2B5EF4-FFF2-40B4-BE49-F238E27FC236}">
                      <a16:creationId xmlns:a16="http://schemas.microsoft.com/office/drawing/2014/main" id="{8D6C139A-714A-E575-6943-E11DA18B01A1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14104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accent4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227" name="CuadroTexto 226">
                  <a:extLst>
                    <a:ext uri="{FF2B5EF4-FFF2-40B4-BE49-F238E27FC236}">
                      <a16:creationId xmlns:a16="http://schemas.microsoft.com/office/drawing/2014/main" id="{2C2F5A0C-BF8F-C225-F80F-030EECDA9398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25" name="CuadroTexto 224">
                <a:extLst>
                  <a:ext uri="{FF2B5EF4-FFF2-40B4-BE49-F238E27FC236}">
                    <a16:creationId xmlns:a16="http://schemas.microsoft.com/office/drawing/2014/main" id="{FAF91986-241E-BBD5-704A-757BD2810BEC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228" name="Grupo 227">
              <a:extLst>
                <a:ext uri="{FF2B5EF4-FFF2-40B4-BE49-F238E27FC236}">
                  <a16:creationId xmlns:a16="http://schemas.microsoft.com/office/drawing/2014/main" id="{55A14217-6377-D2F4-1FE3-8F24D51B80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78361" y="3419162"/>
              <a:ext cx="2628266" cy="1086417"/>
              <a:chOff x="3148990" y="502021"/>
              <a:chExt cx="2848291" cy="1177366"/>
            </a:xfrm>
          </p:grpSpPr>
          <p:sp>
            <p:nvSpPr>
              <p:cNvPr id="229" name="Rectángulo: esquinas redondeadas 228">
                <a:extLst>
                  <a:ext uri="{FF2B5EF4-FFF2-40B4-BE49-F238E27FC236}">
                    <a16:creationId xmlns:a16="http://schemas.microsoft.com/office/drawing/2014/main" id="{28596B20-2813-3F1E-2439-BBEFC598D57C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0" name="Forma libre: forma 229">
                <a:extLst>
                  <a:ext uri="{FF2B5EF4-FFF2-40B4-BE49-F238E27FC236}">
                    <a16:creationId xmlns:a16="http://schemas.microsoft.com/office/drawing/2014/main" id="{6BD8C9C5-6429-A210-0265-62EDACE7B4DC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 dirty="0"/>
              </a:p>
            </p:txBody>
          </p:sp>
          <p:sp>
            <p:nvSpPr>
              <p:cNvPr id="231" name="Elipse 230">
                <a:extLst>
                  <a:ext uri="{FF2B5EF4-FFF2-40B4-BE49-F238E27FC236}">
                    <a16:creationId xmlns:a16="http://schemas.microsoft.com/office/drawing/2014/main" id="{8571998F-0580-78C5-4FE8-4C347F0D934D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2" name="Triángulo isósceles 231">
                <a:extLst>
                  <a:ext uri="{FF2B5EF4-FFF2-40B4-BE49-F238E27FC236}">
                    <a16:creationId xmlns:a16="http://schemas.microsoft.com/office/drawing/2014/main" id="{D4948FED-6BC4-1422-2CC7-874BB6F2B708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3" name="Elipse 232">
                <a:extLst>
                  <a:ext uri="{FF2B5EF4-FFF2-40B4-BE49-F238E27FC236}">
                    <a16:creationId xmlns:a16="http://schemas.microsoft.com/office/drawing/2014/main" id="{B297825D-9B99-8148-CB68-B3F446A0BD60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34" name="Grupo 233">
                <a:extLst>
                  <a:ext uri="{FF2B5EF4-FFF2-40B4-BE49-F238E27FC236}">
                    <a16:creationId xmlns:a16="http://schemas.microsoft.com/office/drawing/2014/main" id="{BCFEDCCD-3918-3C79-0CB4-27049F438C77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631837" cy="739582"/>
                <a:chOff x="4674131" y="1102963"/>
                <a:chExt cx="1631837" cy="739582"/>
              </a:xfrm>
            </p:grpSpPr>
            <p:sp>
              <p:nvSpPr>
                <p:cNvPr id="236" name="CuadroTexto 235">
                  <a:extLst>
                    <a:ext uri="{FF2B5EF4-FFF2-40B4-BE49-F238E27FC236}">
                      <a16:creationId xmlns:a16="http://schemas.microsoft.com/office/drawing/2014/main" id="{27C6CF86-ADDC-6B7D-E909-CB8D8061B353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70689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accent4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237" name="CuadroTexto 236">
                  <a:extLst>
                    <a:ext uri="{FF2B5EF4-FFF2-40B4-BE49-F238E27FC236}">
                      <a16:creationId xmlns:a16="http://schemas.microsoft.com/office/drawing/2014/main" id="{DBDAD31A-CE5B-FAEE-F255-808D0E592385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35" name="CuadroTexto 234">
                <a:extLst>
                  <a:ext uri="{FF2B5EF4-FFF2-40B4-BE49-F238E27FC236}">
                    <a16:creationId xmlns:a16="http://schemas.microsoft.com/office/drawing/2014/main" id="{6B503337-0E3E-F86D-A1DF-E81FA40C23A3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238" name="Grupo 237">
              <a:extLst>
                <a:ext uri="{FF2B5EF4-FFF2-40B4-BE49-F238E27FC236}">
                  <a16:creationId xmlns:a16="http://schemas.microsoft.com/office/drawing/2014/main" id="{A99C5E7D-EB37-2224-11D5-EEDED5801D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8934" y="4786500"/>
              <a:ext cx="2628266" cy="1086417"/>
              <a:chOff x="3148990" y="502021"/>
              <a:chExt cx="2848291" cy="1177366"/>
            </a:xfrm>
          </p:grpSpPr>
          <p:sp>
            <p:nvSpPr>
              <p:cNvPr id="239" name="Rectángulo: esquinas redondeadas 238">
                <a:extLst>
                  <a:ext uri="{FF2B5EF4-FFF2-40B4-BE49-F238E27FC236}">
                    <a16:creationId xmlns:a16="http://schemas.microsoft.com/office/drawing/2014/main" id="{9592FE45-75CC-3DEA-CFA6-79B1D5BA5834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0" name="Forma libre: forma 239">
                <a:extLst>
                  <a:ext uri="{FF2B5EF4-FFF2-40B4-BE49-F238E27FC236}">
                    <a16:creationId xmlns:a16="http://schemas.microsoft.com/office/drawing/2014/main" id="{0D239805-69F1-6D35-3EF8-492EC3A32671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rgbClr val="91C136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 dirty="0"/>
              </a:p>
            </p:txBody>
          </p:sp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031881FE-CFC1-E740-BF39-FF44FCC31EB3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2" name="Triángulo isósceles 241">
                <a:extLst>
                  <a:ext uri="{FF2B5EF4-FFF2-40B4-BE49-F238E27FC236}">
                    <a16:creationId xmlns:a16="http://schemas.microsoft.com/office/drawing/2014/main" id="{23295966-B526-5A67-5EA1-E74D0EE2D9FF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rgbClr val="4461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3" name="Elipse 242">
                <a:extLst>
                  <a:ext uri="{FF2B5EF4-FFF2-40B4-BE49-F238E27FC236}">
                    <a16:creationId xmlns:a16="http://schemas.microsoft.com/office/drawing/2014/main" id="{15ED9CF7-5C18-2DF8-81DE-D9736DF2E3E4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rgbClr val="91C1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244" name="Grupo 243">
                <a:extLst>
                  <a:ext uri="{FF2B5EF4-FFF2-40B4-BE49-F238E27FC236}">
                    <a16:creationId xmlns:a16="http://schemas.microsoft.com/office/drawing/2014/main" id="{E50FCDB3-E976-B372-5B35-5DA7BDE3DB6C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590761" cy="739582"/>
                <a:chOff x="4674131" y="1102963"/>
                <a:chExt cx="1590761" cy="739582"/>
              </a:xfrm>
            </p:grpSpPr>
            <p:sp>
              <p:nvSpPr>
                <p:cNvPr id="246" name="CuadroTexto 245">
                  <a:extLst>
                    <a:ext uri="{FF2B5EF4-FFF2-40B4-BE49-F238E27FC236}">
                      <a16:creationId xmlns:a16="http://schemas.microsoft.com/office/drawing/2014/main" id="{516CBF00-9A53-85F6-BEF9-9ABFBBD85ACB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29613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rgbClr val="91C136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247" name="CuadroTexto 246">
                  <a:extLst>
                    <a:ext uri="{FF2B5EF4-FFF2-40B4-BE49-F238E27FC236}">
                      <a16:creationId xmlns:a16="http://schemas.microsoft.com/office/drawing/2014/main" id="{E4E3507D-1143-AC91-EE1C-35B28FC272D0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45" name="CuadroTexto 244">
                <a:extLst>
                  <a:ext uri="{FF2B5EF4-FFF2-40B4-BE49-F238E27FC236}">
                    <a16:creationId xmlns:a16="http://schemas.microsoft.com/office/drawing/2014/main" id="{3D491AA7-ECCA-3B64-158C-C2504EDE450E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248" name="Grupo 247">
              <a:extLst>
                <a:ext uri="{FF2B5EF4-FFF2-40B4-BE49-F238E27FC236}">
                  <a16:creationId xmlns:a16="http://schemas.microsoft.com/office/drawing/2014/main" id="{3FB0E670-F881-A4DB-6247-F89519645D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41992" y="4780985"/>
              <a:ext cx="2628266" cy="1086417"/>
              <a:chOff x="3148990" y="502021"/>
              <a:chExt cx="2848291" cy="1177366"/>
            </a:xfrm>
          </p:grpSpPr>
          <p:sp>
            <p:nvSpPr>
              <p:cNvPr id="249" name="Rectángulo: esquinas redondeadas 248">
                <a:extLst>
                  <a:ext uri="{FF2B5EF4-FFF2-40B4-BE49-F238E27FC236}">
                    <a16:creationId xmlns:a16="http://schemas.microsoft.com/office/drawing/2014/main" id="{B81120C7-7BAC-3F89-BEB7-2F0EBB764DD8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0" name="Forma libre: forma 249">
                <a:extLst>
                  <a:ext uri="{FF2B5EF4-FFF2-40B4-BE49-F238E27FC236}">
                    <a16:creationId xmlns:a16="http://schemas.microsoft.com/office/drawing/2014/main" id="{94E8F22F-6D49-E05E-63AF-077DF4B7BB29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rgbClr val="91C136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251" name="Elipse 250">
                <a:extLst>
                  <a:ext uri="{FF2B5EF4-FFF2-40B4-BE49-F238E27FC236}">
                    <a16:creationId xmlns:a16="http://schemas.microsoft.com/office/drawing/2014/main" id="{E9B07C86-90A4-311B-4F7C-46CCEE1D7091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2" name="Triángulo isósceles 251">
                <a:extLst>
                  <a:ext uri="{FF2B5EF4-FFF2-40B4-BE49-F238E27FC236}">
                    <a16:creationId xmlns:a16="http://schemas.microsoft.com/office/drawing/2014/main" id="{F2EF680A-F985-0111-8CA6-92C7AABB5AED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rgbClr val="4461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3" name="Elipse 252">
                <a:extLst>
                  <a:ext uri="{FF2B5EF4-FFF2-40B4-BE49-F238E27FC236}">
                    <a16:creationId xmlns:a16="http://schemas.microsoft.com/office/drawing/2014/main" id="{EC57BB00-32C1-6CDF-2E71-DDE60E22276A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rgbClr val="91C1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54" name="Grupo 253">
                <a:extLst>
                  <a:ext uri="{FF2B5EF4-FFF2-40B4-BE49-F238E27FC236}">
                    <a16:creationId xmlns:a16="http://schemas.microsoft.com/office/drawing/2014/main" id="{EDE90659-D4E5-5A65-F77E-7A607AD8E4FF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575252" cy="739582"/>
                <a:chOff x="4674131" y="1102963"/>
                <a:chExt cx="1575252" cy="739582"/>
              </a:xfrm>
            </p:grpSpPr>
            <p:sp>
              <p:nvSpPr>
                <p:cNvPr id="256" name="CuadroTexto 255">
                  <a:extLst>
                    <a:ext uri="{FF2B5EF4-FFF2-40B4-BE49-F238E27FC236}">
                      <a16:creationId xmlns:a16="http://schemas.microsoft.com/office/drawing/2014/main" id="{F995E344-51BC-576B-407C-1C4F7E651820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14104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rgbClr val="91C136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257" name="CuadroTexto 256">
                  <a:extLst>
                    <a:ext uri="{FF2B5EF4-FFF2-40B4-BE49-F238E27FC236}">
                      <a16:creationId xmlns:a16="http://schemas.microsoft.com/office/drawing/2014/main" id="{A0A6222D-F6B7-5937-019D-5688F7AB4F5D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55" name="CuadroTexto 254">
                <a:extLst>
                  <a:ext uri="{FF2B5EF4-FFF2-40B4-BE49-F238E27FC236}">
                    <a16:creationId xmlns:a16="http://schemas.microsoft.com/office/drawing/2014/main" id="{AF9A8DC9-9B73-CBC8-8845-37E0D29ED6AB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258" name="Grupo 257">
              <a:extLst>
                <a:ext uri="{FF2B5EF4-FFF2-40B4-BE49-F238E27FC236}">
                  <a16:creationId xmlns:a16="http://schemas.microsoft.com/office/drawing/2014/main" id="{7273DA77-DFD8-DFD5-C285-502AF41924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78361" y="4786499"/>
              <a:ext cx="2628266" cy="1086417"/>
              <a:chOff x="3148990" y="502021"/>
              <a:chExt cx="2848291" cy="1177366"/>
            </a:xfrm>
          </p:grpSpPr>
          <p:sp>
            <p:nvSpPr>
              <p:cNvPr id="259" name="Rectángulo: esquinas redondeadas 258">
                <a:extLst>
                  <a:ext uri="{FF2B5EF4-FFF2-40B4-BE49-F238E27FC236}">
                    <a16:creationId xmlns:a16="http://schemas.microsoft.com/office/drawing/2014/main" id="{11141523-D848-79A4-38AB-7B67503F1F52}"/>
                  </a:ext>
                </a:extLst>
              </p:cNvPr>
              <p:cNvSpPr/>
              <p:nvPr/>
            </p:nvSpPr>
            <p:spPr>
              <a:xfrm>
                <a:off x="3370729" y="687293"/>
                <a:ext cx="2587812" cy="7948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60" name="Forma libre: forma 259">
                <a:extLst>
                  <a:ext uri="{FF2B5EF4-FFF2-40B4-BE49-F238E27FC236}">
                    <a16:creationId xmlns:a16="http://schemas.microsoft.com/office/drawing/2014/main" id="{11F94311-C219-9F09-BE8D-3EA53C78984D}"/>
                  </a:ext>
                </a:extLst>
              </p:cNvPr>
              <p:cNvSpPr/>
              <p:nvPr/>
            </p:nvSpPr>
            <p:spPr>
              <a:xfrm>
                <a:off x="3148990" y="502021"/>
                <a:ext cx="2388925" cy="1177366"/>
              </a:xfrm>
              <a:custGeom>
                <a:avLst/>
                <a:gdLst>
                  <a:gd name="connsiteX0" fmla="*/ 588600 w 2388925"/>
                  <a:gd name="connsiteY0" fmla="*/ 0 h 1177366"/>
                  <a:gd name="connsiteX1" fmla="*/ 917692 w 2388925"/>
                  <a:gd name="connsiteY1" fmla="*/ 100538 h 1177366"/>
                  <a:gd name="connsiteX2" fmla="*/ 932328 w 2388925"/>
                  <a:gd name="connsiteY2" fmla="*/ 112615 h 1177366"/>
                  <a:gd name="connsiteX3" fmla="*/ 2388925 w 2388925"/>
                  <a:gd name="connsiteY3" fmla="*/ 112615 h 1177366"/>
                  <a:gd name="connsiteX4" fmla="*/ 2289536 w 2388925"/>
                  <a:gd name="connsiteY4" fmla="*/ 391773 h 1177366"/>
                  <a:gd name="connsiteX5" fmla="*/ 1140949 w 2388925"/>
                  <a:gd name="connsiteY5" fmla="*/ 391773 h 1177366"/>
                  <a:gd name="connsiteX6" fmla="*/ 1165242 w 2388925"/>
                  <a:gd name="connsiteY6" fmla="*/ 470043 h 1177366"/>
                  <a:gd name="connsiteX7" fmla="*/ 1177200 w 2388925"/>
                  <a:gd name="connsiteY7" fmla="*/ 588683 h 1177366"/>
                  <a:gd name="connsiteX8" fmla="*/ 588600 w 2388925"/>
                  <a:gd name="connsiteY8" fmla="*/ 1177366 h 1177366"/>
                  <a:gd name="connsiteX9" fmla="*/ 0 w 2388925"/>
                  <a:gd name="connsiteY9" fmla="*/ 588683 h 1177366"/>
                  <a:gd name="connsiteX10" fmla="*/ 588600 w 2388925"/>
                  <a:gd name="connsiteY10" fmla="*/ 0 h 11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925" h="1177366">
                    <a:moveTo>
                      <a:pt x="588600" y="0"/>
                    </a:moveTo>
                    <a:cubicBezTo>
                      <a:pt x="710503" y="0"/>
                      <a:pt x="823751" y="37063"/>
                      <a:pt x="917692" y="100538"/>
                    </a:cubicBezTo>
                    <a:lnTo>
                      <a:pt x="932328" y="112615"/>
                    </a:lnTo>
                    <a:lnTo>
                      <a:pt x="2388925" y="112615"/>
                    </a:lnTo>
                    <a:lnTo>
                      <a:pt x="2289536" y="391773"/>
                    </a:lnTo>
                    <a:lnTo>
                      <a:pt x="1140949" y="391773"/>
                    </a:lnTo>
                    <a:lnTo>
                      <a:pt x="1165242" y="470043"/>
                    </a:lnTo>
                    <a:cubicBezTo>
                      <a:pt x="1173083" y="508365"/>
                      <a:pt x="1177200" y="548043"/>
                      <a:pt x="1177200" y="588683"/>
                    </a:cubicBezTo>
                    <a:cubicBezTo>
                      <a:pt x="1177200" y="913804"/>
                      <a:pt x="913675" y="1177366"/>
                      <a:pt x="588600" y="1177366"/>
                    </a:cubicBezTo>
                    <a:cubicBezTo>
                      <a:pt x="263525" y="1177366"/>
                      <a:pt x="0" y="913804"/>
                      <a:pt x="0" y="588683"/>
                    </a:cubicBezTo>
                    <a:cubicBezTo>
                      <a:pt x="0" y="263562"/>
                      <a:pt x="263525" y="0"/>
                      <a:pt x="588600" y="0"/>
                    </a:cubicBezTo>
                    <a:close/>
                  </a:path>
                </a:pathLst>
              </a:custGeom>
              <a:solidFill>
                <a:srgbClr val="91C136"/>
              </a:solidFill>
              <a:ln w="1079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261" name="Elipse 260">
                <a:extLst>
                  <a:ext uri="{FF2B5EF4-FFF2-40B4-BE49-F238E27FC236}">
                    <a16:creationId xmlns:a16="http://schemas.microsoft.com/office/drawing/2014/main" id="{4D3FFA8B-8032-A60B-B501-0575A08466EF}"/>
                  </a:ext>
                </a:extLst>
              </p:cNvPr>
              <p:cNvSpPr/>
              <p:nvPr/>
            </p:nvSpPr>
            <p:spPr>
              <a:xfrm>
                <a:off x="3215590" y="562728"/>
                <a:ext cx="1044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62" name="Triángulo isósceles 261">
                <a:extLst>
                  <a:ext uri="{FF2B5EF4-FFF2-40B4-BE49-F238E27FC236}">
                    <a16:creationId xmlns:a16="http://schemas.microsoft.com/office/drawing/2014/main" id="{1BE2F606-EEDC-485B-F769-C8AF8CD19D6D}"/>
                  </a:ext>
                </a:extLst>
              </p:cNvPr>
              <p:cNvSpPr/>
              <p:nvPr/>
            </p:nvSpPr>
            <p:spPr>
              <a:xfrm>
                <a:off x="5512277" y="613374"/>
                <a:ext cx="90804" cy="75181"/>
              </a:xfrm>
              <a:prstGeom prst="triangle">
                <a:avLst>
                  <a:gd name="adj" fmla="val 29021"/>
                </a:avLst>
              </a:prstGeom>
              <a:solidFill>
                <a:srgbClr val="4461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63" name="Elipse 262">
                <a:extLst>
                  <a:ext uri="{FF2B5EF4-FFF2-40B4-BE49-F238E27FC236}">
                    <a16:creationId xmlns:a16="http://schemas.microsoft.com/office/drawing/2014/main" id="{88CAC13E-1303-8CEA-4183-DD8B373959F8}"/>
                  </a:ext>
                </a:extLst>
              </p:cNvPr>
              <p:cNvSpPr/>
              <p:nvPr/>
            </p:nvSpPr>
            <p:spPr>
              <a:xfrm>
                <a:off x="5667375" y="663695"/>
                <a:ext cx="291166" cy="291600"/>
              </a:xfrm>
              <a:prstGeom prst="ellipse">
                <a:avLst/>
              </a:prstGeom>
              <a:solidFill>
                <a:srgbClr val="91C1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264" name="Grupo 263">
                <a:extLst>
                  <a:ext uri="{FF2B5EF4-FFF2-40B4-BE49-F238E27FC236}">
                    <a16:creationId xmlns:a16="http://schemas.microsoft.com/office/drawing/2014/main" id="{D4993754-96D5-FC17-EC46-A81E0B675D0E}"/>
                  </a:ext>
                </a:extLst>
              </p:cNvPr>
              <p:cNvGrpSpPr/>
              <p:nvPr/>
            </p:nvGrpSpPr>
            <p:grpSpPr>
              <a:xfrm>
                <a:off x="4295149" y="649318"/>
                <a:ext cx="1631837" cy="739582"/>
                <a:chOff x="4674131" y="1102963"/>
                <a:chExt cx="1631837" cy="739582"/>
              </a:xfrm>
            </p:grpSpPr>
            <p:sp>
              <p:nvSpPr>
                <p:cNvPr id="266" name="CuadroTexto 265">
                  <a:extLst>
                    <a:ext uri="{FF2B5EF4-FFF2-40B4-BE49-F238E27FC236}">
                      <a16:creationId xmlns:a16="http://schemas.microsoft.com/office/drawing/2014/main" id="{05569690-A3F0-7DD8-DBF1-4E43F5055A30}"/>
                    </a:ext>
                  </a:extLst>
                </p:cNvPr>
                <p:cNvSpPr txBox="1"/>
                <p:nvPr/>
              </p:nvSpPr>
              <p:spPr>
                <a:xfrm>
                  <a:off x="4735279" y="1408940"/>
                  <a:ext cx="1570689" cy="433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rgbClr val="91C136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latin typeface="Quicksand" pitchFamily="2" charset="0"/>
                  </a:endParaRPr>
                </a:p>
              </p:txBody>
            </p:sp>
            <p:sp>
              <p:nvSpPr>
                <p:cNvPr id="267" name="CuadroTexto 266">
                  <a:extLst>
                    <a:ext uri="{FF2B5EF4-FFF2-40B4-BE49-F238E27FC236}">
                      <a16:creationId xmlns:a16="http://schemas.microsoft.com/office/drawing/2014/main" id="{5D772A95-CF02-1989-5266-59E575096570}"/>
                    </a:ext>
                  </a:extLst>
                </p:cNvPr>
                <p:cNvSpPr txBox="1"/>
                <p:nvPr/>
              </p:nvSpPr>
              <p:spPr>
                <a:xfrm>
                  <a:off x="4674131" y="1102963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65" name="CuadroTexto 264">
                <a:extLst>
                  <a:ext uri="{FF2B5EF4-FFF2-40B4-BE49-F238E27FC236}">
                    <a16:creationId xmlns:a16="http://schemas.microsoft.com/office/drawing/2014/main" id="{F2880A3D-EB04-C53D-905E-57B37CC028C1}"/>
                  </a:ext>
                </a:extLst>
              </p:cNvPr>
              <p:cNvSpPr txBox="1"/>
              <p:nvPr/>
            </p:nvSpPr>
            <p:spPr>
              <a:xfrm>
                <a:off x="5618565" y="695915"/>
                <a:ext cx="378716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01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150</Words>
  <Application>Microsoft Office PowerPoint</Application>
  <PresentationFormat>Personalizado</PresentationFormat>
  <Paragraphs>40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Quicksand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30</cp:revision>
  <dcterms:created xsi:type="dcterms:W3CDTF">2020-11-09T05:08:51Z</dcterms:created>
  <dcterms:modified xsi:type="dcterms:W3CDTF">2022-08-27T00:04:06Z</dcterms:modified>
</cp:coreProperties>
</file>