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PeaxDrawnIcons" panose="02000603000000000000" pitchFamily="2" charset="0"/>
      <p:regular r:id="rId9"/>
    </p:embeddedFont>
    <p:embeddedFont>
      <p:font typeface="Quicksand" pitchFamily="2" charset="0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5DC"/>
    <a:srgbClr val="906ECF"/>
    <a:srgbClr val="A393EB"/>
    <a:srgbClr val="5BC450"/>
    <a:srgbClr val="FAB911"/>
    <a:srgbClr val="FFED44"/>
    <a:srgbClr val="F8AA62"/>
    <a:srgbClr val="A65BDC"/>
    <a:srgbClr val="F598A7"/>
    <a:srgbClr val="CB7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26/08/2022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upo 170">
            <a:extLst>
              <a:ext uri="{FF2B5EF4-FFF2-40B4-BE49-F238E27FC236}">
                <a16:creationId xmlns:a16="http://schemas.microsoft.com/office/drawing/2014/main" id="{DF0E8A33-2653-6E9D-5DAD-6C7068C41408}"/>
              </a:ext>
            </a:extLst>
          </p:cNvPr>
          <p:cNvGrpSpPr/>
          <p:nvPr/>
        </p:nvGrpSpPr>
        <p:grpSpPr>
          <a:xfrm>
            <a:off x="577625" y="632953"/>
            <a:ext cx="7956999" cy="4807868"/>
            <a:chOff x="615911" y="613954"/>
            <a:chExt cx="7956999" cy="4807868"/>
          </a:xfrm>
        </p:grpSpPr>
        <p:grpSp>
          <p:nvGrpSpPr>
            <p:cNvPr id="163" name="Grupo 162">
              <a:extLst>
                <a:ext uri="{FF2B5EF4-FFF2-40B4-BE49-F238E27FC236}">
                  <a16:creationId xmlns:a16="http://schemas.microsoft.com/office/drawing/2014/main" id="{F3F3B0CB-FE86-7D9A-BFF9-182208B96D07}"/>
                </a:ext>
              </a:extLst>
            </p:cNvPr>
            <p:cNvGrpSpPr/>
            <p:nvPr/>
          </p:nvGrpSpPr>
          <p:grpSpPr>
            <a:xfrm>
              <a:off x="3580076" y="3184112"/>
              <a:ext cx="1312761" cy="1961326"/>
              <a:chOff x="793872" y="3201117"/>
              <a:chExt cx="1312761" cy="1961326"/>
            </a:xfrm>
          </p:grpSpPr>
          <p:sp>
            <p:nvSpPr>
              <p:cNvPr id="164" name="Rectángulo: esquinas superiores redondeadas 157">
                <a:extLst>
                  <a:ext uri="{FF2B5EF4-FFF2-40B4-BE49-F238E27FC236}">
                    <a16:creationId xmlns:a16="http://schemas.microsoft.com/office/drawing/2014/main" id="{40A750F7-B585-4E76-E82C-483D55D6D58F}"/>
                  </a:ext>
                </a:extLst>
              </p:cNvPr>
              <p:cNvSpPr/>
              <p:nvPr/>
            </p:nvSpPr>
            <p:spPr>
              <a:xfrm rot="10800000">
                <a:off x="794359" y="3201117"/>
                <a:ext cx="1312274" cy="1961326"/>
              </a:xfrm>
              <a:custGeom>
                <a:avLst/>
                <a:gdLst>
                  <a:gd name="connsiteX0" fmla="*/ 139180 w 1451454"/>
                  <a:gd name="connsiteY0" fmla="*/ 0 h 1961326"/>
                  <a:gd name="connsiteX1" fmla="*/ 1312274 w 1451454"/>
                  <a:gd name="connsiteY1" fmla="*/ 0 h 1961326"/>
                  <a:gd name="connsiteX2" fmla="*/ 1451454 w 1451454"/>
                  <a:gd name="connsiteY2" fmla="*/ 139180 h 1961326"/>
                  <a:gd name="connsiteX3" fmla="*/ 1451454 w 1451454"/>
                  <a:gd name="connsiteY3" fmla="*/ 1961326 h 1961326"/>
                  <a:gd name="connsiteX4" fmla="*/ 1451454 w 1451454"/>
                  <a:gd name="connsiteY4" fmla="*/ 1961326 h 1961326"/>
                  <a:gd name="connsiteX5" fmla="*/ 0 w 1451454"/>
                  <a:gd name="connsiteY5" fmla="*/ 1961326 h 1961326"/>
                  <a:gd name="connsiteX6" fmla="*/ 0 w 1451454"/>
                  <a:gd name="connsiteY6" fmla="*/ 1961326 h 1961326"/>
                  <a:gd name="connsiteX7" fmla="*/ 0 w 1451454"/>
                  <a:gd name="connsiteY7" fmla="*/ 139180 h 1961326"/>
                  <a:gd name="connsiteX8" fmla="*/ 139180 w 1451454"/>
                  <a:gd name="connsiteY8" fmla="*/ 0 h 1961326"/>
                  <a:gd name="connsiteX0" fmla="*/ 0 w 1542894"/>
                  <a:gd name="connsiteY0" fmla="*/ 1961326 h 2052766"/>
                  <a:gd name="connsiteX1" fmla="*/ 0 w 1542894"/>
                  <a:gd name="connsiteY1" fmla="*/ 1961326 h 2052766"/>
                  <a:gd name="connsiteX2" fmla="*/ 0 w 1542894"/>
                  <a:gd name="connsiteY2" fmla="*/ 139180 h 2052766"/>
                  <a:gd name="connsiteX3" fmla="*/ 139180 w 1542894"/>
                  <a:gd name="connsiteY3" fmla="*/ 0 h 2052766"/>
                  <a:gd name="connsiteX4" fmla="*/ 1312274 w 1542894"/>
                  <a:gd name="connsiteY4" fmla="*/ 0 h 2052766"/>
                  <a:gd name="connsiteX5" fmla="*/ 1451454 w 1542894"/>
                  <a:gd name="connsiteY5" fmla="*/ 139180 h 2052766"/>
                  <a:gd name="connsiteX6" fmla="*/ 1451454 w 1542894"/>
                  <a:gd name="connsiteY6" fmla="*/ 1961326 h 2052766"/>
                  <a:gd name="connsiteX7" fmla="*/ 1542894 w 1542894"/>
                  <a:gd name="connsiteY7" fmla="*/ 2052766 h 2052766"/>
                  <a:gd name="connsiteX0" fmla="*/ 0 w 1451454"/>
                  <a:gd name="connsiteY0" fmla="*/ 1961326 h 1961326"/>
                  <a:gd name="connsiteX1" fmla="*/ 0 w 1451454"/>
                  <a:gd name="connsiteY1" fmla="*/ 1961326 h 1961326"/>
                  <a:gd name="connsiteX2" fmla="*/ 0 w 1451454"/>
                  <a:gd name="connsiteY2" fmla="*/ 139180 h 1961326"/>
                  <a:gd name="connsiteX3" fmla="*/ 139180 w 1451454"/>
                  <a:gd name="connsiteY3" fmla="*/ 0 h 1961326"/>
                  <a:gd name="connsiteX4" fmla="*/ 1312274 w 1451454"/>
                  <a:gd name="connsiteY4" fmla="*/ 0 h 1961326"/>
                  <a:gd name="connsiteX5" fmla="*/ 1451454 w 1451454"/>
                  <a:gd name="connsiteY5" fmla="*/ 139180 h 1961326"/>
                  <a:gd name="connsiteX6" fmla="*/ 1451454 w 1451454"/>
                  <a:gd name="connsiteY6" fmla="*/ 1961326 h 1961326"/>
                  <a:gd name="connsiteX0" fmla="*/ 0 w 1451454"/>
                  <a:gd name="connsiteY0" fmla="*/ 1961326 h 1961326"/>
                  <a:gd name="connsiteX1" fmla="*/ 0 w 1451454"/>
                  <a:gd name="connsiteY1" fmla="*/ 139180 h 1961326"/>
                  <a:gd name="connsiteX2" fmla="*/ 139180 w 1451454"/>
                  <a:gd name="connsiteY2" fmla="*/ 0 h 1961326"/>
                  <a:gd name="connsiteX3" fmla="*/ 1312274 w 1451454"/>
                  <a:gd name="connsiteY3" fmla="*/ 0 h 1961326"/>
                  <a:gd name="connsiteX4" fmla="*/ 1451454 w 1451454"/>
                  <a:gd name="connsiteY4" fmla="*/ 139180 h 1961326"/>
                  <a:gd name="connsiteX5" fmla="*/ 1451454 w 1451454"/>
                  <a:gd name="connsiteY5" fmla="*/ 1961326 h 1961326"/>
                  <a:gd name="connsiteX0" fmla="*/ 0 w 1451454"/>
                  <a:gd name="connsiteY0" fmla="*/ 139180 h 1961326"/>
                  <a:gd name="connsiteX1" fmla="*/ 139180 w 1451454"/>
                  <a:gd name="connsiteY1" fmla="*/ 0 h 1961326"/>
                  <a:gd name="connsiteX2" fmla="*/ 1312274 w 1451454"/>
                  <a:gd name="connsiteY2" fmla="*/ 0 h 1961326"/>
                  <a:gd name="connsiteX3" fmla="*/ 1451454 w 1451454"/>
                  <a:gd name="connsiteY3" fmla="*/ 139180 h 1961326"/>
                  <a:gd name="connsiteX4" fmla="*/ 1451454 w 1451454"/>
                  <a:gd name="connsiteY4" fmla="*/ 1961326 h 1961326"/>
                  <a:gd name="connsiteX0" fmla="*/ 0 w 1312274"/>
                  <a:gd name="connsiteY0" fmla="*/ 0 h 1961326"/>
                  <a:gd name="connsiteX1" fmla="*/ 1173094 w 1312274"/>
                  <a:gd name="connsiteY1" fmla="*/ 0 h 1961326"/>
                  <a:gd name="connsiteX2" fmla="*/ 1312274 w 1312274"/>
                  <a:gd name="connsiteY2" fmla="*/ 139180 h 1961326"/>
                  <a:gd name="connsiteX3" fmla="*/ 1312274 w 1312274"/>
                  <a:gd name="connsiteY3" fmla="*/ 1961326 h 196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274" h="1961326">
                    <a:moveTo>
                      <a:pt x="0" y="0"/>
                    </a:moveTo>
                    <a:lnTo>
                      <a:pt x="1173094" y="0"/>
                    </a:lnTo>
                    <a:cubicBezTo>
                      <a:pt x="1249961" y="0"/>
                      <a:pt x="1312274" y="62313"/>
                      <a:pt x="1312274" y="139180"/>
                    </a:cubicBezTo>
                    <a:lnTo>
                      <a:pt x="1312274" y="1961326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65" name="Conector recto 164">
                <a:extLst>
                  <a:ext uri="{FF2B5EF4-FFF2-40B4-BE49-F238E27FC236}">
                    <a16:creationId xmlns:a16="http://schemas.microsoft.com/office/drawing/2014/main" id="{02A566E1-B73C-F6EB-5049-7FB5A478E9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0236" y="3803181"/>
                <a:ext cx="36339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ector recto 165">
                <a:extLst>
                  <a:ext uri="{FF2B5EF4-FFF2-40B4-BE49-F238E27FC236}">
                    <a16:creationId xmlns:a16="http://schemas.microsoft.com/office/drawing/2014/main" id="{1B6C6D4C-3E92-F247-D846-54BF22573A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872" y="4472358"/>
                <a:ext cx="36339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7" name="Grupo 166">
              <a:extLst>
                <a:ext uri="{FF2B5EF4-FFF2-40B4-BE49-F238E27FC236}">
                  <a16:creationId xmlns:a16="http://schemas.microsoft.com/office/drawing/2014/main" id="{9BC03067-14F1-C1E8-ED8E-13D5BC3848C4}"/>
                </a:ext>
              </a:extLst>
            </p:cNvPr>
            <p:cNvGrpSpPr/>
            <p:nvPr/>
          </p:nvGrpSpPr>
          <p:grpSpPr>
            <a:xfrm>
              <a:off x="6263939" y="3197710"/>
              <a:ext cx="1312761" cy="1961326"/>
              <a:chOff x="793872" y="3201117"/>
              <a:chExt cx="1312761" cy="1961326"/>
            </a:xfrm>
          </p:grpSpPr>
          <p:sp>
            <p:nvSpPr>
              <p:cNvPr id="168" name="Rectángulo: esquinas superiores redondeadas 157">
                <a:extLst>
                  <a:ext uri="{FF2B5EF4-FFF2-40B4-BE49-F238E27FC236}">
                    <a16:creationId xmlns:a16="http://schemas.microsoft.com/office/drawing/2014/main" id="{EF4DA3E0-0E87-4807-E956-FAA8B933169A}"/>
                  </a:ext>
                </a:extLst>
              </p:cNvPr>
              <p:cNvSpPr/>
              <p:nvPr/>
            </p:nvSpPr>
            <p:spPr>
              <a:xfrm rot="10800000">
                <a:off x="794359" y="3201117"/>
                <a:ext cx="1312274" cy="1961326"/>
              </a:xfrm>
              <a:custGeom>
                <a:avLst/>
                <a:gdLst>
                  <a:gd name="connsiteX0" fmla="*/ 139180 w 1451454"/>
                  <a:gd name="connsiteY0" fmla="*/ 0 h 1961326"/>
                  <a:gd name="connsiteX1" fmla="*/ 1312274 w 1451454"/>
                  <a:gd name="connsiteY1" fmla="*/ 0 h 1961326"/>
                  <a:gd name="connsiteX2" fmla="*/ 1451454 w 1451454"/>
                  <a:gd name="connsiteY2" fmla="*/ 139180 h 1961326"/>
                  <a:gd name="connsiteX3" fmla="*/ 1451454 w 1451454"/>
                  <a:gd name="connsiteY3" fmla="*/ 1961326 h 1961326"/>
                  <a:gd name="connsiteX4" fmla="*/ 1451454 w 1451454"/>
                  <a:gd name="connsiteY4" fmla="*/ 1961326 h 1961326"/>
                  <a:gd name="connsiteX5" fmla="*/ 0 w 1451454"/>
                  <a:gd name="connsiteY5" fmla="*/ 1961326 h 1961326"/>
                  <a:gd name="connsiteX6" fmla="*/ 0 w 1451454"/>
                  <a:gd name="connsiteY6" fmla="*/ 1961326 h 1961326"/>
                  <a:gd name="connsiteX7" fmla="*/ 0 w 1451454"/>
                  <a:gd name="connsiteY7" fmla="*/ 139180 h 1961326"/>
                  <a:gd name="connsiteX8" fmla="*/ 139180 w 1451454"/>
                  <a:gd name="connsiteY8" fmla="*/ 0 h 1961326"/>
                  <a:gd name="connsiteX0" fmla="*/ 0 w 1542894"/>
                  <a:gd name="connsiteY0" fmla="*/ 1961326 h 2052766"/>
                  <a:gd name="connsiteX1" fmla="*/ 0 w 1542894"/>
                  <a:gd name="connsiteY1" fmla="*/ 1961326 h 2052766"/>
                  <a:gd name="connsiteX2" fmla="*/ 0 w 1542894"/>
                  <a:gd name="connsiteY2" fmla="*/ 139180 h 2052766"/>
                  <a:gd name="connsiteX3" fmla="*/ 139180 w 1542894"/>
                  <a:gd name="connsiteY3" fmla="*/ 0 h 2052766"/>
                  <a:gd name="connsiteX4" fmla="*/ 1312274 w 1542894"/>
                  <a:gd name="connsiteY4" fmla="*/ 0 h 2052766"/>
                  <a:gd name="connsiteX5" fmla="*/ 1451454 w 1542894"/>
                  <a:gd name="connsiteY5" fmla="*/ 139180 h 2052766"/>
                  <a:gd name="connsiteX6" fmla="*/ 1451454 w 1542894"/>
                  <a:gd name="connsiteY6" fmla="*/ 1961326 h 2052766"/>
                  <a:gd name="connsiteX7" fmla="*/ 1542894 w 1542894"/>
                  <a:gd name="connsiteY7" fmla="*/ 2052766 h 2052766"/>
                  <a:gd name="connsiteX0" fmla="*/ 0 w 1451454"/>
                  <a:gd name="connsiteY0" fmla="*/ 1961326 h 1961326"/>
                  <a:gd name="connsiteX1" fmla="*/ 0 w 1451454"/>
                  <a:gd name="connsiteY1" fmla="*/ 1961326 h 1961326"/>
                  <a:gd name="connsiteX2" fmla="*/ 0 w 1451454"/>
                  <a:gd name="connsiteY2" fmla="*/ 139180 h 1961326"/>
                  <a:gd name="connsiteX3" fmla="*/ 139180 w 1451454"/>
                  <a:gd name="connsiteY3" fmla="*/ 0 h 1961326"/>
                  <a:gd name="connsiteX4" fmla="*/ 1312274 w 1451454"/>
                  <a:gd name="connsiteY4" fmla="*/ 0 h 1961326"/>
                  <a:gd name="connsiteX5" fmla="*/ 1451454 w 1451454"/>
                  <a:gd name="connsiteY5" fmla="*/ 139180 h 1961326"/>
                  <a:gd name="connsiteX6" fmla="*/ 1451454 w 1451454"/>
                  <a:gd name="connsiteY6" fmla="*/ 1961326 h 1961326"/>
                  <a:gd name="connsiteX0" fmla="*/ 0 w 1451454"/>
                  <a:gd name="connsiteY0" fmla="*/ 1961326 h 1961326"/>
                  <a:gd name="connsiteX1" fmla="*/ 0 w 1451454"/>
                  <a:gd name="connsiteY1" fmla="*/ 139180 h 1961326"/>
                  <a:gd name="connsiteX2" fmla="*/ 139180 w 1451454"/>
                  <a:gd name="connsiteY2" fmla="*/ 0 h 1961326"/>
                  <a:gd name="connsiteX3" fmla="*/ 1312274 w 1451454"/>
                  <a:gd name="connsiteY3" fmla="*/ 0 h 1961326"/>
                  <a:gd name="connsiteX4" fmla="*/ 1451454 w 1451454"/>
                  <a:gd name="connsiteY4" fmla="*/ 139180 h 1961326"/>
                  <a:gd name="connsiteX5" fmla="*/ 1451454 w 1451454"/>
                  <a:gd name="connsiteY5" fmla="*/ 1961326 h 1961326"/>
                  <a:gd name="connsiteX0" fmla="*/ 0 w 1451454"/>
                  <a:gd name="connsiteY0" fmla="*/ 139180 h 1961326"/>
                  <a:gd name="connsiteX1" fmla="*/ 139180 w 1451454"/>
                  <a:gd name="connsiteY1" fmla="*/ 0 h 1961326"/>
                  <a:gd name="connsiteX2" fmla="*/ 1312274 w 1451454"/>
                  <a:gd name="connsiteY2" fmla="*/ 0 h 1961326"/>
                  <a:gd name="connsiteX3" fmla="*/ 1451454 w 1451454"/>
                  <a:gd name="connsiteY3" fmla="*/ 139180 h 1961326"/>
                  <a:gd name="connsiteX4" fmla="*/ 1451454 w 1451454"/>
                  <a:gd name="connsiteY4" fmla="*/ 1961326 h 1961326"/>
                  <a:gd name="connsiteX0" fmla="*/ 0 w 1312274"/>
                  <a:gd name="connsiteY0" fmla="*/ 0 h 1961326"/>
                  <a:gd name="connsiteX1" fmla="*/ 1173094 w 1312274"/>
                  <a:gd name="connsiteY1" fmla="*/ 0 h 1961326"/>
                  <a:gd name="connsiteX2" fmla="*/ 1312274 w 1312274"/>
                  <a:gd name="connsiteY2" fmla="*/ 139180 h 1961326"/>
                  <a:gd name="connsiteX3" fmla="*/ 1312274 w 1312274"/>
                  <a:gd name="connsiteY3" fmla="*/ 1961326 h 196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274" h="1961326">
                    <a:moveTo>
                      <a:pt x="0" y="0"/>
                    </a:moveTo>
                    <a:lnTo>
                      <a:pt x="1173094" y="0"/>
                    </a:lnTo>
                    <a:cubicBezTo>
                      <a:pt x="1249961" y="0"/>
                      <a:pt x="1312274" y="62313"/>
                      <a:pt x="1312274" y="139180"/>
                    </a:cubicBezTo>
                    <a:lnTo>
                      <a:pt x="1312274" y="1961326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69" name="Conector recto 168">
                <a:extLst>
                  <a:ext uri="{FF2B5EF4-FFF2-40B4-BE49-F238E27FC236}">
                    <a16:creationId xmlns:a16="http://schemas.microsoft.com/office/drawing/2014/main" id="{14C577C3-8C7D-4756-E6B9-4AB625F2AA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0236" y="3803181"/>
                <a:ext cx="36339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Conector recto 169">
                <a:extLst>
                  <a:ext uri="{FF2B5EF4-FFF2-40B4-BE49-F238E27FC236}">
                    <a16:creationId xmlns:a16="http://schemas.microsoft.com/office/drawing/2014/main" id="{4435F02B-8023-AFDE-5D0D-8C649310DD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872" y="4472358"/>
                <a:ext cx="36339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1" name="Rectángulo: esquinas superiores redondeadas 150">
              <a:extLst>
                <a:ext uri="{FF2B5EF4-FFF2-40B4-BE49-F238E27FC236}">
                  <a16:creationId xmlns:a16="http://schemas.microsoft.com/office/drawing/2014/main" id="{37DCB7FF-E9F8-0231-891A-26CCC11211A2}"/>
                </a:ext>
              </a:extLst>
            </p:cNvPr>
            <p:cNvSpPr/>
            <p:nvPr/>
          </p:nvSpPr>
          <p:spPr>
            <a:xfrm>
              <a:off x="1844168" y="963360"/>
              <a:ext cx="5486400" cy="740379"/>
            </a:xfrm>
            <a:custGeom>
              <a:avLst/>
              <a:gdLst>
                <a:gd name="connsiteX0" fmla="*/ 123399 w 5486400"/>
                <a:gd name="connsiteY0" fmla="*/ 0 h 740379"/>
                <a:gd name="connsiteX1" fmla="*/ 5363001 w 5486400"/>
                <a:gd name="connsiteY1" fmla="*/ 0 h 740379"/>
                <a:gd name="connsiteX2" fmla="*/ 5486400 w 5486400"/>
                <a:gd name="connsiteY2" fmla="*/ 123399 h 740379"/>
                <a:gd name="connsiteX3" fmla="*/ 5486400 w 5486400"/>
                <a:gd name="connsiteY3" fmla="*/ 740379 h 740379"/>
                <a:gd name="connsiteX4" fmla="*/ 5486400 w 5486400"/>
                <a:gd name="connsiteY4" fmla="*/ 740379 h 740379"/>
                <a:gd name="connsiteX5" fmla="*/ 0 w 5486400"/>
                <a:gd name="connsiteY5" fmla="*/ 740379 h 740379"/>
                <a:gd name="connsiteX6" fmla="*/ 0 w 5486400"/>
                <a:gd name="connsiteY6" fmla="*/ 740379 h 740379"/>
                <a:gd name="connsiteX7" fmla="*/ 0 w 5486400"/>
                <a:gd name="connsiteY7" fmla="*/ 123399 h 740379"/>
                <a:gd name="connsiteX8" fmla="*/ 123399 w 5486400"/>
                <a:gd name="connsiteY8" fmla="*/ 0 h 740379"/>
                <a:gd name="connsiteX0" fmla="*/ 0 w 5577840"/>
                <a:gd name="connsiteY0" fmla="*/ 740379 h 831819"/>
                <a:gd name="connsiteX1" fmla="*/ 0 w 5577840"/>
                <a:gd name="connsiteY1" fmla="*/ 740379 h 831819"/>
                <a:gd name="connsiteX2" fmla="*/ 0 w 5577840"/>
                <a:gd name="connsiteY2" fmla="*/ 123399 h 831819"/>
                <a:gd name="connsiteX3" fmla="*/ 123399 w 5577840"/>
                <a:gd name="connsiteY3" fmla="*/ 0 h 831819"/>
                <a:gd name="connsiteX4" fmla="*/ 5363001 w 5577840"/>
                <a:gd name="connsiteY4" fmla="*/ 0 h 831819"/>
                <a:gd name="connsiteX5" fmla="*/ 5486400 w 5577840"/>
                <a:gd name="connsiteY5" fmla="*/ 123399 h 831819"/>
                <a:gd name="connsiteX6" fmla="*/ 5486400 w 5577840"/>
                <a:gd name="connsiteY6" fmla="*/ 740379 h 831819"/>
                <a:gd name="connsiteX7" fmla="*/ 5577840 w 5577840"/>
                <a:gd name="connsiteY7" fmla="*/ 831819 h 831819"/>
                <a:gd name="connsiteX0" fmla="*/ 0 w 5486400"/>
                <a:gd name="connsiteY0" fmla="*/ 740379 h 740379"/>
                <a:gd name="connsiteX1" fmla="*/ 0 w 5486400"/>
                <a:gd name="connsiteY1" fmla="*/ 740379 h 740379"/>
                <a:gd name="connsiteX2" fmla="*/ 0 w 5486400"/>
                <a:gd name="connsiteY2" fmla="*/ 123399 h 740379"/>
                <a:gd name="connsiteX3" fmla="*/ 123399 w 5486400"/>
                <a:gd name="connsiteY3" fmla="*/ 0 h 740379"/>
                <a:gd name="connsiteX4" fmla="*/ 5363001 w 5486400"/>
                <a:gd name="connsiteY4" fmla="*/ 0 h 740379"/>
                <a:gd name="connsiteX5" fmla="*/ 5486400 w 5486400"/>
                <a:gd name="connsiteY5" fmla="*/ 123399 h 740379"/>
                <a:gd name="connsiteX6" fmla="*/ 5486400 w 5486400"/>
                <a:gd name="connsiteY6" fmla="*/ 740379 h 740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86400" h="740379">
                  <a:moveTo>
                    <a:pt x="0" y="740379"/>
                  </a:moveTo>
                  <a:lnTo>
                    <a:pt x="0" y="740379"/>
                  </a:lnTo>
                  <a:lnTo>
                    <a:pt x="0" y="123399"/>
                  </a:lnTo>
                  <a:cubicBezTo>
                    <a:pt x="0" y="55248"/>
                    <a:pt x="55248" y="0"/>
                    <a:pt x="123399" y="0"/>
                  </a:cubicBezTo>
                  <a:lnTo>
                    <a:pt x="5363001" y="0"/>
                  </a:lnTo>
                  <a:cubicBezTo>
                    <a:pt x="5431152" y="0"/>
                    <a:pt x="5486400" y="55248"/>
                    <a:pt x="5486400" y="123399"/>
                  </a:cubicBezTo>
                  <a:lnTo>
                    <a:pt x="5486400" y="740379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153" name="Conector recto 152">
              <a:extLst>
                <a:ext uri="{FF2B5EF4-FFF2-40B4-BE49-F238E27FC236}">
                  <a16:creationId xmlns:a16="http://schemas.microsoft.com/office/drawing/2014/main" id="{4A97A802-4835-9F23-81CC-251D8D896613}"/>
                </a:ext>
              </a:extLst>
            </p:cNvPr>
            <p:cNvCxnSpPr>
              <a:cxnSpLocks/>
            </p:cNvCxnSpPr>
            <p:nvPr/>
          </p:nvCxnSpPr>
          <p:spPr>
            <a:xfrm>
              <a:off x="4587368" y="1314450"/>
              <a:ext cx="0" cy="144935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ector recto 154">
              <a:extLst>
                <a:ext uri="{FF2B5EF4-FFF2-40B4-BE49-F238E27FC236}">
                  <a16:creationId xmlns:a16="http://schemas.microsoft.com/office/drawing/2014/main" id="{18726EA8-420C-7343-9077-637C947ADA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44168" y="2300738"/>
              <a:ext cx="15430" cy="4900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4409E54C-976D-2E6A-3DF0-56FEC8322C99}"/>
                </a:ext>
              </a:extLst>
            </p:cNvPr>
            <p:cNvGrpSpPr/>
            <p:nvPr/>
          </p:nvGrpSpPr>
          <p:grpSpPr>
            <a:xfrm>
              <a:off x="3393077" y="613954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70419CF7-4F99-5E7F-5981-629992DCB080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206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" name="Triángulo rectángulo 3">
                <a:extLst>
                  <a:ext uri="{FF2B5EF4-FFF2-40B4-BE49-F238E27FC236}">
                    <a16:creationId xmlns:a16="http://schemas.microsoft.com/office/drawing/2014/main" id="{B5AC2FAB-5F30-82C7-944A-9A73BAF578EF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" name="Elipse 4">
                <a:extLst>
                  <a:ext uri="{FF2B5EF4-FFF2-40B4-BE49-F238E27FC236}">
                    <a16:creationId xmlns:a16="http://schemas.microsoft.com/office/drawing/2014/main" id="{A4078FB9-54CD-A060-F2FB-1857B013BC47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AE6423A2-CF72-A034-48C5-E1223707FFA5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88F371DD-5339-6FC4-A0A1-3901648373FC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81FD32EB-E84A-EE99-BB59-7ED001B5091E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1FA6C81-FE28-D895-B3AE-0DD90DA81730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rgbClr val="00B0F0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9A28171-4C78-B850-B508-2D14D59F4FA2}"/>
                  </a:ext>
                </a:extLst>
              </p:cNvPr>
              <p:cNvSpPr txBox="1"/>
              <p:nvPr/>
            </p:nvSpPr>
            <p:spPr>
              <a:xfrm>
                <a:off x="3413194" y="683155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rgbClr val="0070C0"/>
                        </a:gs>
                        <a:gs pos="95000">
                          <a:srgbClr val="002060"/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A</a:t>
                </a:r>
              </a:p>
            </p:txBody>
          </p:sp>
        </p:grp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27793131-CA21-81A0-64B3-5DB8C2376BF4}"/>
                </a:ext>
              </a:extLst>
            </p:cNvPr>
            <p:cNvGrpSpPr/>
            <p:nvPr/>
          </p:nvGrpSpPr>
          <p:grpSpPr>
            <a:xfrm>
              <a:off x="615911" y="1703835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6B99DD7-7ED5-BD48-6B55-F817129DC328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" name="Triángulo rectángulo 10">
                <a:extLst>
                  <a:ext uri="{FF2B5EF4-FFF2-40B4-BE49-F238E27FC236}">
                    <a16:creationId xmlns:a16="http://schemas.microsoft.com/office/drawing/2014/main" id="{15B67382-28C1-B92B-C084-89E751D7F4C7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B452B1F7-6FBA-CF00-3E5D-2D6856AD9727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4F802026-579F-AF19-F75A-9D62CF2BA7AA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16" name="CuadroTexto 15">
                  <a:extLst>
                    <a:ext uri="{FF2B5EF4-FFF2-40B4-BE49-F238E27FC236}">
                      <a16:creationId xmlns:a16="http://schemas.microsoft.com/office/drawing/2014/main" id="{D18D2C51-B23D-1AAD-0E60-52A1AEC59DFF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17" name="CuadroTexto 16">
                  <a:extLst>
                    <a:ext uri="{FF2B5EF4-FFF2-40B4-BE49-F238E27FC236}">
                      <a16:creationId xmlns:a16="http://schemas.microsoft.com/office/drawing/2014/main" id="{B9647A65-D131-777B-F421-190166E61575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B28A0C80-9235-1311-1736-63990A79D56A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rgbClr val="92D050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614DCF84-1DBD-E864-9536-F9A89FDF28A3}"/>
                  </a:ext>
                </a:extLst>
              </p:cNvPr>
              <p:cNvSpPr txBox="1"/>
              <p:nvPr/>
            </p:nvSpPr>
            <p:spPr>
              <a:xfrm>
                <a:off x="3413194" y="726187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rgbClr val="92D050"/>
                        </a:gs>
                        <a:gs pos="95000">
                          <a:schemeClr val="accent6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O</a:t>
                </a:r>
              </a:p>
            </p:txBody>
          </p:sp>
        </p:grpSp>
        <p:cxnSp>
          <p:nvCxnSpPr>
            <p:cNvPr id="157" name="Conector recto 156">
              <a:extLst>
                <a:ext uri="{FF2B5EF4-FFF2-40B4-BE49-F238E27FC236}">
                  <a16:creationId xmlns:a16="http://schemas.microsoft.com/office/drawing/2014/main" id="{A94BB5B5-011B-E4D0-F92B-5DF7563A0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2853" y="2275403"/>
              <a:ext cx="15430" cy="49004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1339C1E4-A50A-8727-6B76-06A3B0F415C7}"/>
                </a:ext>
              </a:extLst>
            </p:cNvPr>
            <p:cNvGrpSpPr/>
            <p:nvPr/>
          </p:nvGrpSpPr>
          <p:grpSpPr>
            <a:xfrm>
              <a:off x="3393077" y="1703835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35BAF8C3-8667-B677-E605-EC0B6F0AFB4D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0" name="Triángulo rectángulo 19">
                <a:extLst>
                  <a:ext uri="{FF2B5EF4-FFF2-40B4-BE49-F238E27FC236}">
                    <a16:creationId xmlns:a16="http://schemas.microsoft.com/office/drawing/2014/main" id="{EA263ACE-A0BE-0DAD-3E76-31DF96E2A79C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3AF4D30F-0467-D932-3A9E-F41BBAD9B3CB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22" name="Grupo 21">
                <a:extLst>
                  <a:ext uri="{FF2B5EF4-FFF2-40B4-BE49-F238E27FC236}">
                    <a16:creationId xmlns:a16="http://schemas.microsoft.com/office/drawing/2014/main" id="{0D719BCD-1EAC-6BEF-9F3F-DEB8A7260C2F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0E96A794-AE4C-AFFE-BE04-6A25B1A85E5E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5EB8116C-EAFB-52A1-1199-B69C1547880A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EF9CF6C6-C1A4-EF5A-7C56-F404E9A77D69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rgbClr val="92D050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C4B4211F-2D63-230A-358D-8CC5EB607FF4}"/>
                  </a:ext>
                </a:extLst>
              </p:cNvPr>
              <p:cNvSpPr txBox="1"/>
              <p:nvPr/>
            </p:nvSpPr>
            <p:spPr>
              <a:xfrm>
                <a:off x="3413194" y="726187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rgbClr val="92D050"/>
                        </a:gs>
                        <a:gs pos="95000">
                          <a:schemeClr val="accent6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O</a:t>
                </a:r>
              </a:p>
            </p:txBody>
          </p:sp>
        </p:grpSp>
        <p:grpSp>
          <p:nvGrpSpPr>
            <p:cNvPr id="162" name="Grupo 161">
              <a:extLst>
                <a:ext uri="{FF2B5EF4-FFF2-40B4-BE49-F238E27FC236}">
                  <a16:creationId xmlns:a16="http://schemas.microsoft.com/office/drawing/2014/main" id="{701C9298-B5C4-2E89-7732-4A1A940B5044}"/>
                </a:ext>
              </a:extLst>
            </p:cNvPr>
            <p:cNvGrpSpPr/>
            <p:nvPr/>
          </p:nvGrpSpPr>
          <p:grpSpPr>
            <a:xfrm>
              <a:off x="793872" y="3201117"/>
              <a:ext cx="1312761" cy="1961326"/>
              <a:chOff x="793872" y="3201117"/>
              <a:chExt cx="1312761" cy="1961326"/>
            </a:xfrm>
          </p:grpSpPr>
          <p:sp>
            <p:nvSpPr>
              <p:cNvPr id="158" name="Rectángulo: esquinas superiores redondeadas 157">
                <a:extLst>
                  <a:ext uri="{FF2B5EF4-FFF2-40B4-BE49-F238E27FC236}">
                    <a16:creationId xmlns:a16="http://schemas.microsoft.com/office/drawing/2014/main" id="{C54F1180-7C17-ABF4-1FE2-AC1A81CC8B04}"/>
                  </a:ext>
                </a:extLst>
              </p:cNvPr>
              <p:cNvSpPr/>
              <p:nvPr/>
            </p:nvSpPr>
            <p:spPr>
              <a:xfrm rot="10800000">
                <a:off x="794359" y="3201117"/>
                <a:ext cx="1312274" cy="1961326"/>
              </a:xfrm>
              <a:custGeom>
                <a:avLst/>
                <a:gdLst>
                  <a:gd name="connsiteX0" fmla="*/ 139180 w 1451454"/>
                  <a:gd name="connsiteY0" fmla="*/ 0 h 1961326"/>
                  <a:gd name="connsiteX1" fmla="*/ 1312274 w 1451454"/>
                  <a:gd name="connsiteY1" fmla="*/ 0 h 1961326"/>
                  <a:gd name="connsiteX2" fmla="*/ 1451454 w 1451454"/>
                  <a:gd name="connsiteY2" fmla="*/ 139180 h 1961326"/>
                  <a:gd name="connsiteX3" fmla="*/ 1451454 w 1451454"/>
                  <a:gd name="connsiteY3" fmla="*/ 1961326 h 1961326"/>
                  <a:gd name="connsiteX4" fmla="*/ 1451454 w 1451454"/>
                  <a:gd name="connsiteY4" fmla="*/ 1961326 h 1961326"/>
                  <a:gd name="connsiteX5" fmla="*/ 0 w 1451454"/>
                  <a:gd name="connsiteY5" fmla="*/ 1961326 h 1961326"/>
                  <a:gd name="connsiteX6" fmla="*/ 0 w 1451454"/>
                  <a:gd name="connsiteY6" fmla="*/ 1961326 h 1961326"/>
                  <a:gd name="connsiteX7" fmla="*/ 0 w 1451454"/>
                  <a:gd name="connsiteY7" fmla="*/ 139180 h 1961326"/>
                  <a:gd name="connsiteX8" fmla="*/ 139180 w 1451454"/>
                  <a:gd name="connsiteY8" fmla="*/ 0 h 1961326"/>
                  <a:gd name="connsiteX0" fmla="*/ 0 w 1542894"/>
                  <a:gd name="connsiteY0" fmla="*/ 1961326 h 2052766"/>
                  <a:gd name="connsiteX1" fmla="*/ 0 w 1542894"/>
                  <a:gd name="connsiteY1" fmla="*/ 1961326 h 2052766"/>
                  <a:gd name="connsiteX2" fmla="*/ 0 w 1542894"/>
                  <a:gd name="connsiteY2" fmla="*/ 139180 h 2052766"/>
                  <a:gd name="connsiteX3" fmla="*/ 139180 w 1542894"/>
                  <a:gd name="connsiteY3" fmla="*/ 0 h 2052766"/>
                  <a:gd name="connsiteX4" fmla="*/ 1312274 w 1542894"/>
                  <a:gd name="connsiteY4" fmla="*/ 0 h 2052766"/>
                  <a:gd name="connsiteX5" fmla="*/ 1451454 w 1542894"/>
                  <a:gd name="connsiteY5" fmla="*/ 139180 h 2052766"/>
                  <a:gd name="connsiteX6" fmla="*/ 1451454 w 1542894"/>
                  <a:gd name="connsiteY6" fmla="*/ 1961326 h 2052766"/>
                  <a:gd name="connsiteX7" fmla="*/ 1542894 w 1542894"/>
                  <a:gd name="connsiteY7" fmla="*/ 2052766 h 2052766"/>
                  <a:gd name="connsiteX0" fmla="*/ 0 w 1451454"/>
                  <a:gd name="connsiteY0" fmla="*/ 1961326 h 1961326"/>
                  <a:gd name="connsiteX1" fmla="*/ 0 w 1451454"/>
                  <a:gd name="connsiteY1" fmla="*/ 1961326 h 1961326"/>
                  <a:gd name="connsiteX2" fmla="*/ 0 w 1451454"/>
                  <a:gd name="connsiteY2" fmla="*/ 139180 h 1961326"/>
                  <a:gd name="connsiteX3" fmla="*/ 139180 w 1451454"/>
                  <a:gd name="connsiteY3" fmla="*/ 0 h 1961326"/>
                  <a:gd name="connsiteX4" fmla="*/ 1312274 w 1451454"/>
                  <a:gd name="connsiteY4" fmla="*/ 0 h 1961326"/>
                  <a:gd name="connsiteX5" fmla="*/ 1451454 w 1451454"/>
                  <a:gd name="connsiteY5" fmla="*/ 139180 h 1961326"/>
                  <a:gd name="connsiteX6" fmla="*/ 1451454 w 1451454"/>
                  <a:gd name="connsiteY6" fmla="*/ 1961326 h 1961326"/>
                  <a:gd name="connsiteX0" fmla="*/ 0 w 1451454"/>
                  <a:gd name="connsiteY0" fmla="*/ 1961326 h 1961326"/>
                  <a:gd name="connsiteX1" fmla="*/ 0 w 1451454"/>
                  <a:gd name="connsiteY1" fmla="*/ 139180 h 1961326"/>
                  <a:gd name="connsiteX2" fmla="*/ 139180 w 1451454"/>
                  <a:gd name="connsiteY2" fmla="*/ 0 h 1961326"/>
                  <a:gd name="connsiteX3" fmla="*/ 1312274 w 1451454"/>
                  <a:gd name="connsiteY3" fmla="*/ 0 h 1961326"/>
                  <a:gd name="connsiteX4" fmla="*/ 1451454 w 1451454"/>
                  <a:gd name="connsiteY4" fmla="*/ 139180 h 1961326"/>
                  <a:gd name="connsiteX5" fmla="*/ 1451454 w 1451454"/>
                  <a:gd name="connsiteY5" fmla="*/ 1961326 h 1961326"/>
                  <a:gd name="connsiteX0" fmla="*/ 0 w 1451454"/>
                  <a:gd name="connsiteY0" fmla="*/ 139180 h 1961326"/>
                  <a:gd name="connsiteX1" fmla="*/ 139180 w 1451454"/>
                  <a:gd name="connsiteY1" fmla="*/ 0 h 1961326"/>
                  <a:gd name="connsiteX2" fmla="*/ 1312274 w 1451454"/>
                  <a:gd name="connsiteY2" fmla="*/ 0 h 1961326"/>
                  <a:gd name="connsiteX3" fmla="*/ 1451454 w 1451454"/>
                  <a:gd name="connsiteY3" fmla="*/ 139180 h 1961326"/>
                  <a:gd name="connsiteX4" fmla="*/ 1451454 w 1451454"/>
                  <a:gd name="connsiteY4" fmla="*/ 1961326 h 1961326"/>
                  <a:gd name="connsiteX0" fmla="*/ 0 w 1312274"/>
                  <a:gd name="connsiteY0" fmla="*/ 0 h 1961326"/>
                  <a:gd name="connsiteX1" fmla="*/ 1173094 w 1312274"/>
                  <a:gd name="connsiteY1" fmla="*/ 0 h 1961326"/>
                  <a:gd name="connsiteX2" fmla="*/ 1312274 w 1312274"/>
                  <a:gd name="connsiteY2" fmla="*/ 139180 h 1961326"/>
                  <a:gd name="connsiteX3" fmla="*/ 1312274 w 1312274"/>
                  <a:gd name="connsiteY3" fmla="*/ 1961326 h 196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2274" h="1961326">
                    <a:moveTo>
                      <a:pt x="0" y="0"/>
                    </a:moveTo>
                    <a:lnTo>
                      <a:pt x="1173094" y="0"/>
                    </a:lnTo>
                    <a:cubicBezTo>
                      <a:pt x="1249961" y="0"/>
                      <a:pt x="1312274" y="62313"/>
                      <a:pt x="1312274" y="139180"/>
                    </a:cubicBezTo>
                    <a:lnTo>
                      <a:pt x="1312274" y="1961326"/>
                    </a:lnTo>
                  </a:path>
                </a:pathLst>
              </a:cu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59" name="Conector recto 158">
                <a:extLst>
                  <a:ext uri="{FF2B5EF4-FFF2-40B4-BE49-F238E27FC236}">
                    <a16:creationId xmlns:a16="http://schemas.microsoft.com/office/drawing/2014/main" id="{7433C5FE-6EEA-A55E-707D-6558D4C8E0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00236" y="3803181"/>
                <a:ext cx="36339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Conector recto 160">
                <a:extLst>
                  <a:ext uri="{FF2B5EF4-FFF2-40B4-BE49-F238E27FC236}">
                    <a16:creationId xmlns:a16="http://schemas.microsoft.com/office/drawing/2014/main" id="{BA06E7D9-73B9-736E-C4C7-ECE9C74E2D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3872" y="4472358"/>
                <a:ext cx="363397" cy="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A59D6619-C984-1B1D-9B45-5BEAE845F3A7}"/>
                </a:ext>
              </a:extLst>
            </p:cNvPr>
            <p:cNvGrpSpPr/>
            <p:nvPr/>
          </p:nvGrpSpPr>
          <p:grpSpPr>
            <a:xfrm>
              <a:off x="6110776" y="1703835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799EC00D-AFBC-2BA6-86BE-76F7F67E7121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chemeClr val="accent6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0" name="Triángulo rectángulo 29">
                <a:extLst>
                  <a:ext uri="{FF2B5EF4-FFF2-40B4-BE49-F238E27FC236}">
                    <a16:creationId xmlns:a16="http://schemas.microsoft.com/office/drawing/2014/main" id="{20C60635-2C46-B468-79C7-8E5A2DF320A3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9F7A61CA-2BD9-F73B-5B7A-BED6A1203AE8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196CA27C-1E31-6B9C-0507-22F4FC2CC6EF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174F5B29-FE21-DBB2-DDBC-C45F30093866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36" name="CuadroTexto 35">
                  <a:extLst>
                    <a:ext uri="{FF2B5EF4-FFF2-40B4-BE49-F238E27FC236}">
                      <a16:creationId xmlns:a16="http://schemas.microsoft.com/office/drawing/2014/main" id="{A57FD97C-3AEA-B9C4-A70C-EFA764F3CFF2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531A3EEC-D2F1-5D71-B6DB-64C95470DA62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rgbClr val="92D050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7D46C641-8299-E5CF-80BF-036C0AEB9C48}"/>
                  </a:ext>
                </a:extLst>
              </p:cNvPr>
              <p:cNvSpPr txBox="1"/>
              <p:nvPr/>
            </p:nvSpPr>
            <p:spPr>
              <a:xfrm>
                <a:off x="3413194" y="726187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rgbClr val="92D050"/>
                        </a:gs>
                        <a:gs pos="95000">
                          <a:schemeClr val="accent6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O</a:t>
                </a:r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2F249301-C085-222B-9A58-FD34935A014A}"/>
                </a:ext>
              </a:extLst>
            </p:cNvPr>
            <p:cNvGrpSpPr/>
            <p:nvPr/>
          </p:nvGrpSpPr>
          <p:grpSpPr>
            <a:xfrm>
              <a:off x="615911" y="2651574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C8DDFEA4-9246-C652-4544-C879213E80E1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39" name="Triángulo rectángulo 38">
                <a:extLst>
                  <a:ext uri="{FF2B5EF4-FFF2-40B4-BE49-F238E27FC236}">
                    <a16:creationId xmlns:a16="http://schemas.microsoft.com/office/drawing/2014/main" id="{B8089070-EF4D-0035-C767-CF17845AE9FE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40" name="Elipse 39">
                <a:extLst>
                  <a:ext uri="{FF2B5EF4-FFF2-40B4-BE49-F238E27FC236}">
                    <a16:creationId xmlns:a16="http://schemas.microsoft.com/office/drawing/2014/main" id="{44BF9BE3-DE31-AD60-AAFF-E40DC78B2BD6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41" name="Grupo 40">
                <a:extLst>
                  <a:ext uri="{FF2B5EF4-FFF2-40B4-BE49-F238E27FC236}">
                    <a16:creationId xmlns:a16="http://schemas.microsoft.com/office/drawing/2014/main" id="{224759C2-A07F-D4AE-64B6-E2F3F93E7917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E6A48210-1C30-9E4C-D13B-D47A80156E6B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47" name="CuadroTexto 46">
                  <a:extLst>
                    <a:ext uri="{FF2B5EF4-FFF2-40B4-BE49-F238E27FC236}">
                      <a16:creationId xmlns:a16="http://schemas.microsoft.com/office/drawing/2014/main" id="{21FB7259-EFAE-C2D9-00AB-E316F5A1D883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72B96684-D0BB-DEF2-D687-FB92E7C61201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chemeClr val="accent4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ADAEE84D-2C24-0DB2-F8D6-F433A0A9ED97}"/>
                  </a:ext>
                </a:extLst>
              </p:cNvPr>
              <p:cNvSpPr txBox="1"/>
              <p:nvPr/>
            </p:nvSpPr>
            <p:spPr>
              <a:xfrm>
                <a:off x="3413194" y="726187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chemeClr val="accent4"/>
                        </a:gs>
                        <a:gs pos="95000">
                          <a:schemeClr val="accent4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W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000FCCF4-1A3C-91E3-331E-48579DEB12F2}"/>
                </a:ext>
              </a:extLst>
            </p:cNvPr>
            <p:cNvGrpSpPr/>
            <p:nvPr/>
          </p:nvGrpSpPr>
          <p:grpSpPr>
            <a:xfrm>
              <a:off x="3393077" y="2651669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00C3D397-3DB1-2340-9AB0-3B6770419521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0" name="Triángulo rectángulo 49">
                <a:extLst>
                  <a:ext uri="{FF2B5EF4-FFF2-40B4-BE49-F238E27FC236}">
                    <a16:creationId xmlns:a16="http://schemas.microsoft.com/office/drawing/2014/main" id="{AE608284-76DD-5A40-694B-8CF8810346EE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1" name="Elipse 50">
                <a:extLst>
                  <a:ext uri="{FF2B5EF4-FFF2-40B4-BE49-F238E27FC236}">
                    <a16:creationId xmlns:a16="http://schemas.microsoft.com/office/drawing/2014/main" id="{7AE2D2C7-6BC7-1DCC-966B-1EF254546F4E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52" name="Grupo 51">
                <a:extLst>
                  <a:ext uri="{FF2B5EF4-FFF2-40B4-BE49-F238E27FC236}">
                    <a16:creationId xmlns:a16="http://schemas.microsoft.com/office/drawing/2014/main" id="{ED6B05A6-C69B-0D1C-9426-3A097C2B7D8D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55" name="CuadroTexto 54">
                  <a:extLst>
                    <a:ext uri="{FF2B5EF4-FFF2-40B4-BE49-F238E27FC236}">
                      <a16:creationId xmlns:a16="http://schemas.microsoft.com/office/drawing/2014/main" id="{2EC2AFC6-52E2-1628-0162-2417CBFA29BA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56" name="CuadroTexto 55">
                  <a:extLst>
                    <a:ext uri="{FF2B5EF4-FFF2-40B4-BE49-F238E27FC236}">
                      <a16:creationId xmlns:a16="http://schemas.microsoft.com/office/drawing/2014/main" id="{040ECAF1-20E3-04C0-6C62-08696AE61F62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8AC79842-111A-C76E-C811-51EFCAD34DFA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chemeClr val="accent4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3498495F-8BBF-2F3F-027E-EEDCBAEDBB35}"/>
                  </a:ext>
                </a:extLst>
              </p:cNvPr>
              <p:cNvSpPr txBox="1"/>
              <p:nvPr/>
            </p:nvSpPr>
            <p:spPr>
              <a:xfrm>
                <a:off x="3413194" y="726187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chemeClr val="accent4"/>
                        </a:gs>
                        <a:gs pos="95000">
                          <a:schemeClr val="accent4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W</a:t>
                </a:r>
              </a:p>
            </p:txBody>
          </p:sp>
        </p:grp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DAA596B0-F253-7004-50F1-9BB59688F817}"/>
                </a:ext>
              </a:extLst>
            </p:cNvPr>
            <p:cNvGrpSpPr/>
            <p:nvPr/>
          </p:nvGrpSpPr>
          <p:grpSpPr>
            <a:xfrm>
              <a:off x="6110776" y="2652785"/>
              <a:ext cx="2462134" cy="700496"/>
              <a:chOff x="3393077" y="613954"/>
              <a:chExt cx="2462134" cy="70049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B00A5EE0-093C-635C-93CC-D15F175F82C6}"/>
                  </a:ext>
                </a:extLst>
              </p:cNvPr>
              <p:cNvSpPr/>
              <p:nvPr/>
            </p:nvSpPr>
            <p:spPr>
              <a:xfrm>
                <a:off x="3657600" y="613954"/>
                <a:ext cx="2133600" cy="70049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59" name="Triángulo rectángulo 58">
                <a:extLst>
                  <a:ext uri="{FF2B5EF4-FFF2-40B4-BE49-F238E27FC236}">
                    <a16:creationId xmlns:a16="http://schemas.microsoft.com/office/drawing/2014/main" id="{79DD7D0D-7DDA-BF8B-1995-EDFAFE839599}"/>
                  </a:ext>
                </a:extLst>
              </p:cNvPr>
              <p:cNvSpPr/>
              <p:nvPr/>
            </p:nvSpPr>
            <p:spPr>
              <a:xfrm rot="10800000">
                <a:off x="5071653" y="613954"/>
                <a:ext cx="719545" cy="700496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95000">
                    <a:schemeClr val="tx1">
                      <a:lumMod val="95000"/>
                      <a:lumOff val="5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FBFE1BA0-4870-21E9-7CFA-C0A665FFCC13}"/>
                  </a:ext>
                </a:extLst>
              </p:cNvPr>
              <p:cNvSpPr/>
              <p:nvPr/>
            </p:nvSpPr>
            <p:spPr>
              <a:xfrm>
                <a:off x="3393077" y="701312"/>
                <a:ext cx="525600" cy="5257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 w="15875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62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pSp>
            <p:nvGrpSpPr>
              <p:cNvPr id="61" name="Grupo 60">
                <a:extLst>
                  <a:ext uri="{FF2B5EF4-FFF2-40B4-BE49-F238E27FC236}">
                    <a16:creationId xmlns:a16="http://schemas.microsoft.com/office/drawing/2014/main" id="{A77F357F-5895-DD44-5A08-1CAC09344CD8}"/>
                  </a:ext>
                </a:extLst>
              </p:cNvPr>
              <p:cNvGrpSpPr/>
              <p:nvPr/>
            </p:nvGrpSpPr>
            <p:grpSpPr>
              <a:xfrm>
                <a:off x="3752737" y="671804"/>
                <a:ext cx="1579993" cy="589503"/>
                <a:chOff x="4492043" y="1382635"/>
                <a:chExt cx="1579993" cy="589503"/>
              </a:xfrm>
            </p:grpSpPr>
            <p:sp>
              <p:nvSpPr>
                <p:cNvPr id="64" name="CuadroTexto 63">
                  <a:extLst>
                    <a:ext uri="{FF2B5EF4-FFF2-40B4-BE49-F238E27FC236}">
                      <a16:creationId xmlns:a16="http://schemas.microsoft.com/office/drawing/2014/main" id="{EB31C367-2264-F7F3-8B0D-5750E7D5780F}"/>
                    </a:ext>
                  </a:extLst>
                </p:cNvPr>
                <p:cNvSpPr txBox="1"/>
                <p:nvPr/>
              </p:nvSpPr>
              <p:spPr>
                <a:xfrm>
                  <a:off x="4680105" y="1572028"/>
                  <a:ext cx="139193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ts val="800"/>
                    </a:lnSpc>
                  </a:pPr>
                  <a:r>
                    <a:rPr lang="es-ES" sz="700" b="1" dirty="0">
                      <a:solidFill>
                        <a:schemeClr val="bg1"/>
                      </a:solidFill>
                      <a:latin typeface="Quicksand" pitchFamily="2" charset="0"/>
                    </a:rPr>
                    <a:t>SUBTÍTULO</a:t>
                  </a:r>
                </a:p>
                <a:p>
                  <a:pPr>
                    <a:lnSpc>
                      <a:spcPts val="800"/>
                    </a:lnSpc>
                  </a:pPr>
                  <a:r>
                    <a:rPr lang="es-ES" sz="700" dirty="0">
                      <a:solidFill>
                        <a:schemeClr val="bg1"/>
                      </a:solidFill>
                      <a:latin typeface="Quicksand" pitchFamily="2" charset="0"/>
                    </a:rPr>
                    <a:t>Escribe  texto aquí. Escribe  texto aquí. Escribe  texto aquí. </a:t>
                  </a:r>
                  <a:endParaRPr lang="es-CO" sz="700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C3E398A3-8AB3-1581-129D-C50E9A233C8A}"/>
                    </a:ext>
                  </a:extLst>
                </p:cNvPr>
                <p:cNvSpPr txBox="1"/>
                <p:nvPr/>
              </p:nvSpPr>
              <p:spPr>
                <a:xfrm>
                  <a:off x="4492043" y="1382635"/>
                  <a:ext cx="1061989" cy="2508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200"/>
                    </a:lnSpc>
                  </a:pPr>
                  <a:r>
                    <a:rPr lang="es-ES" sz="1200" b="1" dirty="0">
                      <a:solidFill>
                        <a:schemeClr val="bg1"/>
                      </a:solidFill>
                      <a:latin typeface="Quicksand" pitchFamily="2" charset="0"/>
                    </a:rPr>
                    <a:t>TÍTULO</a:t>
                  </a:r>
                  <a:endParaRPr lang="es-CO" sz="1200" b="1" dirty="0">
                    <a:solidFill>
                      <a:schemeClr val="bg1"/>
                    </a:solidFill>
                    <a:latin typeface="Quicksand" pitchFamily="2" charset="0"/>
                  </a:endParaRPr>
                </a:p>
              </p:txBody>
            </p:sp>
          </p:grpSp>
          <p:sp>
            <p:nvSpPr>
              <p:cNvPr id="62" name="CuadroTexto 61">
                <a:extLst>
                  <a:ext uri="{FF2B5EF4-FFF2-40B4-BE49-F238E27FC236}">
                    <a16:creationId xmlns:a16="http://schemas.microsoft.com/office/drawing/2014/main" id="{B36733C2-EEA6-5C97-D5F6-A146A5E2DBFF}"/>
                  </a:ext>
                </a:extLst>
              </p:cNvPr>
              <p:cNvSpPr txBox="1"/>
              <p:nvPr/>
            </p:nvSpPr>
            <p:spPr>
              <a:xfrm>
                <a:off x="5301604" y="654672"/>
                <a:ext cx="553607" cy="19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800"/>
                  </a:lnSpc>
                </a:pPr>
                <a:r>
                  <a:rPr lang="es-ES" sz="900" b="1" dirty="0">
                    <a:solidFill>
                      <a:schemeClr val="accent4"/>
                    </a:solidFill>
                    <a:latin typeface="Quicksand" pitchFamily="2" charset="0"/>
                  </a:rPr>
                  <a:t>TEXTO</a:t>
                </a:r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9B92F1E7-FB37-F11B-A7D6-39E44709A62B}"/>
                  </a:ext>
                </a:extLst>
              </p:cNvPr>
              <p:cNvSpPr txBox="1"/>
              <p:nvPr/>
            </p:nvSpPr>
            <p:spPr>
              <a:xfrm>
                <a:off x="3413194" y="726187"/>
                <a:ext cx="510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2800" b="1" dirty="0">
                    <a:gradFill flip="none" rotWithShape="1">
                      <a:gsLst>
                        <a:gs pos="0">
                          <a:schemeClr val="accent4"/>
                        </a:gs>
                        <a:gs pos="95000">
                          <a:schemeClr val="accent4">
                            <a:lumMod val="50000"/>
                          </a:schemeClr>
                        </a:gs>
                      </a:gsLst>
                      <a:lin ang="16200000" scaled="1"/>
                      <a:tileRect/>
                    </a:gradFill>
                    <a:latin typeface="PeaxDrawnIcons" panose="02000603000000000000" pitchFamily="2" charset="0"/>
                    <a:ea typeface="PeaxDrawnIcons" panose="02000603000000000000" pitchFamily="2" charset="0"/>
                  </a:rPr>
                  <a:t>W</a:t>
                </a:r>
              </a:p>
            </p:txBody>
          </p:sp>
        </p:grpSp>
        <p:grpSp>
          <p:nvGrpSpPr>
            <p:cNvPr id="93" name="Grupo 92">
              <a:extLst>
                <a:ext uri="{FF2B5EF4-FFF2-40B4-BE49-F238E27FC236}">
                  <a16:creationId xmlns:a16="http://schemas.microsoft.com/office/drawing/2014/main" id="{13FF678B-D7B2-7B75-6BB5-0ED0CA84865A}"/>
                </a:ext>
              </a:extLst>
            </p:cNvPr>
            <p:cNvGrpSpPr/>
            <p:nvPr/>
          </p:nvGrpSpPr>
          <p:grpSpPr>
            <a:xfrm>
              <a:off x="975571" y="3550592"/>
              <a:ext cx="2038461" cy="1870468"/>
              <a:chOff x="975571" y="3550592"/>
              <a:chExt cx="2038461" cy="1870468"/>
            </a:xfrm>
          </p:grpSpPr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1E981E98-2B61-1D79-6036-F47BBF6D884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3550592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3BDE83B-8659-099E-5C08-6E2EAC66FA0D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8" name="Triángulo rectángulo 67">
                  <a:extLst>
                    <a:ext uri="{FF2B5EF4-FFF2-40B4-BE49-F238E27FC236}">
                      <a16:creationId xmlns:a16="http://schemas.microsoft.com/office/drawing/2014/main" id="{2C811269-7110-DD23-7F86-71E391AE6B44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9" name="Elipse 68">
                  <a:extLst>
                    <a:ext uri="{FF2B5EF4-FFF2-40B4-BE49-F238E27FC236}">
                      <a16:creationId xmlns:a16="http://schemas.microsoft.com/office/drawing/2014/main" id="{1AA960DF-FEE6-EFE5-97E3-F3858DEFD6FD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70" name="Grupo 69">
                  <a:extLst>
                    <a:ext uri="{FF2B5EF4-FFF2-40B4-BE49-F238E27FC236}">
                      <a16:creationId xmlns:a16="http://schemas.microsoft.com/office/drawing/2014/main" id="{FB93C3CE-D08F-F9B5-0A7C-F7AE0E8BC81F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BD8A7BFF-A69C-5511-0E07-F75C7F222188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74" name="CuadroTexto 73">
                    <a:extLst>
                      <a:ext uri="{FF2B5EF4-FFF2-40B4-BE49-F238E27FC236}">
                        <a16:creationId xmlns:a16="http://schemas.microsoft.com/office/drawing/2014/main" id="{F5580F63-9ED2-1DA5-A64F-6737DA9CE21E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154027C1-4C64-C72F-460B-301444448135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A</a:t>
                  </a:r>
                </a:p>
              </p:txBody>
            </p:sp>
            <p:sp>
              <p:nvSpPr>
                <p:cNvPr id="72" name="CuadroTexto 71">
                  <a:extLst>
                    <a:ext uri="{FF2B5EF4-FFF2-40B4-BE49-F238E27FC236}">
                      <a16:creationId xmlns:a16="http://schemas.microsoft.com/office/drawing/2014/main" id="{D386D23C-5D22-F52F-1D0A-5DDEA6A3E518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  <p:grpSp>
            <p:nvGrpSpPr>
              <p:cNvPr id="75" name="Grupo 74">
                <a:extLst>
                  <a:ext uri="{FF2B5EF4-FFF2-40B4-BE49-F238E27FC236}">
                    <a16:creationId xmlns:a16="http://schemas.microsoft.com/office/drawing/2014/main" id="{BBAF8F05-FCDB-D9EB-6395-BD177ECEEB6A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4224216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6" name="Rectángulo 75">
                  <a:extLst>
                    <a:ext uri="{FF2B5EF4-FFF2-40B4-BE49-F238E27FC236}">
                      <a16:creationId xmlns:a16="http://schemas.microsoft.com/office/drawing/2014/main" id="{32701855-D802-8FF0-20F7-AB37051720F8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77" name="Triángulo rectángulo 76">
                  <a:extLst>
                    <a:ext uri="{FF2B5EF4-FFF2-40B4-BE49-F238E27FC236}">
                      <a16:creationId xmlns:a16="http://schemas.microsoft.com/office/drawing/2014/main" id="{43EB13DE-B4A5-C27F-BF7E-E2F973A2FAAD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78" name="Elipse 77">
                  <a:extLst>
                    <a:ext uri="{FF2B5EF4-FFF2-40B4-BE49-F238E27FC236}">
                      <a16:creationId xmlns:a16="http://schemas.microsoft.com/office/drawing/2014/main" id="{18839880-D8E5-1E23-9422-EA694A1FA371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79" name="Grupo 78">
                  <a:extLst>
                    <a:ext uri="{FF2B5EF4-FFF2-40B4-BE49-F238E27FC236}">
                      <a16:creationId xmlns:a16="http://schemas.microsoft.com/office/drawing/2014/main" id="{8BE1B5FD-B7C1-31B9-4216-C7033723EB8A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82" name="CuadroTexto 81">
                    <a:extLst>
                      <a:ext uri="{FF2B5EF4-FFF2-40B4-BE49-F238E27FC236}">
                        <a16:creationId xmlns:a16="http://schemas.microsoft.com/office/drawing/2014/main" id="{7854E171-242C-2043-A8DC-EA4892225D2A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83" name="CuadroTexto 82">
                    <a:extLst>
                      <a:ext uri="{FF2B5EF4-FFF2-40B4-BE49-F238E27FC236}">
                        <a16:creationId xmlns:a16="http://schemas.microsoft.com/office/drawing/2014/main" id="{343DBA33-7F21-8E08-86CF-1AF4C0D75DF9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80" name="CuadroTexto 79">
                  <a:extLst>
                    <a:ext uri="{FF2B5EF4-FFF2-40B4-BE49-F238E27FC236}">
                      <a16:creationId xmlns:a16="http://schemas.microsoft.com/office/drawing/2014/main" id="{88C7F4CC-E9FF-77B9-42D8-4D9C02B61238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A</a:t>
                  </a:r>
                </a:p>
              </p:txBody>
            </p:sp>
            <p:sp>
              <p:nvSpPr>
                <p:cNvPr id="81" name="CuadroTexto 80">
                  <a:extLst>
                    <a:ext uri="{FF2B5EF4-FFF2-40B4-BE49-F238E27FC236}">
                      <a16:creationId xmlns:a16="http://schemas.microsoft.com/office/drawing/2014/main" id="{1F946ED5-A854-8186-0AA4-589E4415132B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  <p:grpSp>
            <p:nvGrpSpPr>
              <p:cNvPr id="84" name="Grupo 83">
                <a:extLst>
                  <a:ext uri="{FF2B5EF4-FFF2-40B4-BE49-F238E27FC236}">
                    <a16:creationId xmlns:a16="http://schemas.microsoft.com/office/drawing/2014/main" id="{06514289-B109-4035-6B96-8E57340A7A0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4897840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5" name="Rectángulo 84">
                  <a:extLst>
                    <a:ext uri="{FF2B5EF4-FFF2-40B4-BE49-F238E27FC236}">
                      <a16:creationId xmlns:a16="http://schemas.microsoft.com/office/drawing/2014/main" id="{D260C9DA-A426-35D3-A623-BEBFE43E3F8A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6" name="Triángulo rectángulo 85">
                  <a:extLst>
                    <a:ext uri="{FF2B5EF4-FFF2-40B4-BE49-F238E27FC236}">
                      <a16:creationId xmlns:a16="http://schemas.microsoft.com/office/drawing/2014/main" id="{22E333AA-6979-B1B1-DACF-2F23039CC8C5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7" name="Elipse 86">
                  <a:extLst>
                    <a:ext uri="{FF2B5EF4-FFF2-40B4-BE49-F238E27FC236}">
                      <a16:creationId xmlns:a16="http://schemas.microsoft.com/office/drawing/2014/main" id="{968E0A9F-CC06-2302-4612-75171CDE38BB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88" name="Grupo 87">
                  <a:extLst>
                    <a:ext uri="{FF2B5EF4-FFF2-40B4-BE49-F238E27FC236}">
                      <a16:creationId xmlns:a16="http://schemas.microsoft.com/office/drawing/2014/main" id="{1BAE4830-A666-859D-D0D4-B183BB2A4C1E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91" name="CuadroTexto 90">
                    <a:extLst>
                      <a:ext uri="{FF2B5EF4-FFF2-40B4-BE49-F238E27FC236}">
                        <a16:creationId xmlns:a16="http://schemas.microsoft.com/office/drawing/2014/main" id="{90E85A11-5BFE-6A3C-420F-0516985A38D6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92" name="CuadroTexto 91">
                    <a:extLst>
                      <a:ext uri="{FF2B5EF4-FFF2-40B4-BE49-F238E27FC236}">
                        <a16:creationId xmlns:a16="http://schemas.microsoft.com/office/drawing/2014/main" id="{319CA71F-866E-5C0A-664B-D2593BE7AE3A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89" name="CuadroTexto 88">
                  <a:extLst>
                    <a:ext uri="{FF2B5EF4-FFF2-40B4-BE49-F238E27FC236}">
                      <a16:creationId xmlns:a16="http://schemas.microsoft.com/office/drawing/2014/main" id="{147E682C-F5F5-DE3E-FA27-EDBEB4BB852D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A</a:t>
                  </a:r>
                </a:p>
              </p:txBody>
            </p:sp>
            <p:sp>
              <p:nvSpPr>
                <p:cNvPr id="90" name="CuadroTexto 89">
                  <a:extLst>
                    <a:ext uri="{FF2B5EF4-FFF2-40B4-BE49-F238E27FC236}">
                      <a16:creationId xmlns:a16="http://schemas.microsoft.com/office/drawing/2014/main" id="{CB7EF1FD-9A27-21B9-DE99-55E289C1F5C8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</p:grpSp>
        <p:grpSp>
          <p:nvGrpSpPr>
            <p:cNvPr id="94" name="Grupo 93">
              <a:extLst>
                <a:ext uri="{FF2B5EF4-FFF2-40B4-BE49-F238E27FC236}">
                  <a16:creationId xmlns:a16="http://schemas.microsoft.com/office/drawing/2014/main" id="{A9642288-3C9B-E286-B61B-908DC2B33796}"/>
                </a:ext>
              </a:extLst>
            </p:cNvPr>
            <p:cNvGrpSpPr/>
            <p:nvPr/>
          </p:nvGrpSpPr>
          <p:grpSpPr>
            <a:xfrm>
              <a:off x="3752737" y="3550592"/>
              <a:ext cx="2038461" cy="1870468"/>
              <a:chOff x="975571" y="3550592"/>
              <a:chExt cx="2038461" cy="1870468"/>
            </a:xfrm>
          </p:grpSpPr>
          <p:grpSp>
            <p:nvGrpSpPr>
              <p:cNvPr id="95" name="Grupo 94">
                <a:extLst>
                  <a:ext uri="{FF2B5EF4-FFF2-40B4-BE49-F238E27FC236}">
                    <a16:creationId xmlns:a16="http://schemas.microsoft.com/office/drawing/2014/main" id="{66F634ED-4EC6-C1DB-C338-669D94687AB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3550592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14" name="Rectángulo 113">
                  <a:extLst>
                    <a:ext uri="{FF2B5EF4-FFF2-40B4-BE49-F238E27FC236}">
                      <a16:creationId xmlns:a16="http://schemas.microsoft.com/office/drawing/2014/main" id="{97DA6132-F19A-4B60-11BC-8844C2FB2408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15" name="Triángulo rectángulo 114">
                  <a:extLst>
                    <a:ext uri="{FF2B5EF4-FFF2-40B4-BE49-F238E27FC236}">
                      <a16:creationId xmlns:a16="http://schemas.microsoft.com/office/drawing/2014/main" id="{EEBE9637-6961-AE68-248F-97C6001D715A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16" name="Elipse 115">
                  <a:extLst>
                    <a:ext uri="{FF2B5EF4-FFF2-40B4-BE49-F238E27FC236}">
                      <a16:creationId xmlns:a16="http://schemas.microsoft.com/office/drawing/2014/main" id="{812CAFA3-8763-9CDE-813B-81B8F821E872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17" name="Grupo 116">
                  <a:extLst>
                    <a:ext uri="{FF2B5EF4-FFF2-40B4-BE49-F238E27FC236}">
                      <a16:creationId xmlns:a16="http://schemas.microsoft.com/office/drawing/2014/main" id="{5B2D3671-68E9-E941-415A-B2EA4D843E1B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120" name="CuadroTexto 119">
                    <a:extLst>
                      <a:ext uri="{FF2B5EF4-FFF2-40B4-BE49-F238E27FC236}">
                        <a16:creationId xmlns:a16="http://schemas.microsoft.com/office/drawing/2014/main" id="{D6F5C4BB-F28C-FA03-1357-F6F043EEF13F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21" name="CuadroTexto 120">
                    <a:extLst>
                      <a:ext uri="{FF2B5EF4-FFF2-40B4-BE49-F238E27FC236}">
                        <a16:creationId xmlns:a16="http://schemas.microsoft.com/office/drawing/2014/main" id="{D4EBEE03-FAFB-BE83-EFCC-C76D65AF94BB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68EB021-1740-69E8-68A7-9578C2BACA98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B</a:t>
                  </a:r>
                </a:p>
              </p:txBody>
            </p:sp>
            <p:sp>
              <p:nvSpPr>
                <p:cNvPr id="119" name="CuadroTexto 118">
                  <a:extLst>
                    <a:ext uri="{FF2B5EF4-FFF2-40B4-BE49-F238E27FC236}">
                      <a16:creationId xmlns:a16="http://schemas.microsoft.com/office/drawing/2014/main" id="{75185F16-4834-13B8-A340-99673A357612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  <p:grpSp>
            <p:nvGrpSpPr>
              <p:cNvPr id="96" name="Grupo 95">
                <a:extLst>
                  <a:ext uri="{FF2B5EF4-FFF2-40B4-BE49-F238E27FC236}">
                    <a16:creationId xmlns:a16="http://schemas.microsoft.com/office/drawing/2014/main" id="{43CDE26F-9BCC-CE5F-D283-8BF444E349E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4224216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6" name="Rectángulo 105">
                  <a:extLst>
                    <a:ext uri="{FF2B5EF4-FFF2-40B4-BE49-F238E27FC236}">
                      <a16:creationId xmlns:a16="http://schemas.microsoft.com/office/drawing/2014/main" id="{ACDECB65-35EF-6CF5-FAFE-C7A92175CC3C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7" name="Triángulo rectángulo 106">
                  <a:extLst>
                    <a:ext uri="{FF2B5EF4-FFF2-40B4-BE49-F238E27FC236}">
                      <a16:creationId xmlns:a16="http://schemas.microsoft.com/office/drawing/2014/main" id="{904E2B3A-E9C5-F649-4FAE-761B99E0AC56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8" name="Elipse 107">
                  <a:extLst>
                    <a:ext uri="{FF2B5EF4-FFF2-40B4-BE49-F238E27FC236}">
                      <a16:creationId xmlns:a16="http://schemas.microsoft.com/office/drawing/2014/main" id="{29631C4A-EB27-2ACB-A0B1-D886A1750353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9" name="Grupo 108">
                  <a:extLst>
                    <a:ext uri="{FF2B5EF4-FFF2-40B4-BE49-F238E27FC236}">
                      <a16:creationId xmlns:a16="http://schemas.microsoft.com/office/drawing/2014/main" id="{FE810FE1-AED9-EFBB-FA9B-91FAE7A9744E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112" name="CuadroTexto 111">
                    <a:extLst>
                      <a:ext uri="{FF2B5EF4-FFF2-40B4-BE49-F238E27FC236}">
                        <a16:creationId xmlns:a16="http://schemas.microsoft.com/office/drawing/2014/main" id="{61E11408-649E-15B0-E306-7763BC60D9C2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13" name="CuadroTexto 112">
                    <a:extLst>
                      <a:ext uri="{FF2B5EF4-FFF2-40B4-BE49-F238E27FC236}">
                        <a16:creationId xmlns:a16="http://schemas.microsoft.com/office/drawing/2014/main" id="{E7513B3F-A942-33A8-F0FA-5FD277936C70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110" name="CuadroTexto 109">
                  <a:extLst>
                    <a:ext uri="{FF2B5EF4-FFF2-40B4-BE49-F238E27FC236}">
                      <a16:creationId xmlns:a16="http://schemas.microsoft.com/office/drawing/2014/main" id="{2FD0A53D-DD9E-5374-E952-36D8EAEFFDFD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B</a:t>
                  </a:r>
                </a:p>
              </p:txBody>
            </p:sp>
            <p:sp>
              <p:nvSpPr>
                <p:cNvPr id="111" name="CuadroTexto 110">
                  <a:extLst>
                    <a:ext uri="{FF2B5EF4-FFF2-40B4-BE49-F238E27FC236}">
                      <a16:creationId xmlns:a16="http://schemas.microsoft.com/office/drawing/2014/main" id="{40954DD9-2F42-25C9-CBD9-3C19F0760966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  <p:grpSp>
            <p:nvGrpSpPr>
              <p:cNvPr id="97" name="Grupo 96">
                <a:extLst>
                  <a:ext uri="{FF2B5EF4-FFF2-40B4-BE49-F238E27FC236}">
                    <a16:creationId xmlns:a16="http://schemas.microsoft.com/office/drawing/2014/main" id="{92FE2831-A9D3-F210-B8C6-A3463F0AB4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4897840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8" name="Rectángulo 97">
                  <a:extLst>
                    <a:ext uri="{FF2B5EF4-FFF2-40B4-BE49-F238E27FC236}">
                      <a16:creationId xmlns:a16="http://schemas.microsoft.com/office/drawing/2014/main" id="{210F13A2-A923-2620-8533-EC456A35103E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9" name="Triángulo rectángulo 98">
                  <a:extLst>
                    <a:ext uri="{FF2B5EF4-FFF2-40B4-BE49-F238E27FC236}">
                      <a16:creationId xmlns:a16="http://schemas.microsoft.com/office/drawing/2014/main" id="{CC2476BD-F5CE-738F-55CC-A24264306969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00" name="Elipse 99">
                  <a:extLst>
                    <a:ext uri="{FF2B5EF4-FFF2-40B4-BE49-F238E27FC236}">
                      <a16:creationId xmlns:a16="http://schemas.microsoft.com/office/drawing/2014/main" id="{10011354-74F0-B662-A437-43961F70E61C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01" name="Grupo 100">
                  <a:extLst>
                    <a:ext uri="{FF2B5EF4-FFF2-40B4-BE49-F238E27FC236}">
                      <a16:creationId xmlns:a16="http://schemas.microsoft.com/office/drawing/2014/main" id="{3A08E036-A951-DFA0-735C-AC0979A87F29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104" name="CuadroTexto 103">
                    <a:extLst>
                      <a:ext uri="{FF2B5EF4-FFF2-40B4-BE49-F238E27FC236}">
                        <a16:creationId xmlns:a16="http://schemas.microsoft.com/office/drawing/2014/main" id="{C6D321F8-5115-FA91-33F4-904601B64346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05" name="CuadroTexto 104">
                    <a:extLst>
                      <a:ext uri="{FF2B5EF4-FFF2-40B4-BE49-F238E27FC236}">
                        <a16:creationId xmlns:a16="http://schemas.microsoft.com/office/drawing/2014/main" id="{89147B06-19DB-9737-81AE-5D0EBC9ED865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102" name="CuadroTexto 101">
                  <a:extLst>
                    <a:ext uri="{FF2B5EF4-FFF2-40B4-BE49-F238E27FC236}">
                      <a16:creationId xmlns:a16="http://schemas.microsoft.com/office/drawing/2014/main" id="{96971118-5708-D05B-D0A8-0C9C9BBCECA1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B</a:t>
                  </a:r>
                </a:p>
              </p:txBody>
            </p:sp>
            <p:sp>
              <p:nvSpPr>
                <p:cNvPr id="103" name="CuadroTexto 102">
                  <a:extLst>
                    <a:ext uri="{FF2B5EF4-FFF2-40B4-BE49-F238E27FC236}">
                      <a16:creationId xmlns:a16="http://schemas.microsoft.com/office/drawing/2014/main" id="{C4B4B9E5-D915-D0EA-A9DA-D82309D0BA4C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</p:grpSp>
        <p:grpSp>
          <p:nvGrpSpPr>
            <p:cNvPr id="122" name="Grupo 121">
              <a:extLst>
                <a:ext uri="{FF2B5EF4-FFF2-40B4-BE49-F238E27FC236}">
                  <a16:creationId xmlns:a16="http://schemas.microsoft.com/office/drawing/2014/main" id="{474A6F80-DDF8-69CE-0F95-224E9FFC05CB}"/>
                </a:ext>
              </a:extLst>
            </p:cNvPr>
            <p:cNvGrpSpPr/>
            <p:nvPr/>
          </p:nvGrpSpPr>
          <p:grpSpPr>
            <a:xfrm>
              <a:off x="6470436" y="3551354"/>
              <a:ext cx="2038461" cy="1870468"/>
              <a:chOff x="975571" y="3550592"/>
              <a:chExt cx="2038461" cy="1870468"/>
            </a:xfrm>
          </p:grpSpPr>
          <p:grpSp>
            <p:nvGrpSpPr>
              <p:cNvPr id="123" name="Grupo 122">
                <a:extLst>
                  <a:ext uri="{FF2B5EF4-FFF2-40B4-BE49-F238E27FC236}">
                    <a16:creationId xmlns:a16="http://schemas.microsoft.com/office/drawing/2014/main" id="{71135F98-63ED-FC20-76A9-36213B15EFB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3550592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42" name="Rectángulo 141">
                  <a:extLst>
                    <a:ext uri="{FF2B5EF4-FFF2-40B4-BE49-F238E27FC236}">
                      <a16:creationId xmlns:a16="http://schemas.microsoft.com/office/drawing/2014/main" id="{1DA66515-CFC6-34A4-E214-EE234FF5CBD5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43" name="Triángulo rectángulo 142">
                  <a:extLst>
                    <a:ext uri="{FF2B5EF4-FFF2-40B4-BE49-F238E27FC236}">
                      <a16:creationId xmlns:a16="http://schemas.microsoft.com/office/drawing/2014/main" id="{A1D8405B-3BF2-4573-7F7C-7ABEA67FF908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275EA208-EBE9-FB6E-465E-583372A9E646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45" name="Grupo 144">
                  <a:extLst>
                    <a:ext uri="{FF2B5EF4-FFF2-40B4-BE49-F238E27FC236}">
                      <a16:creationId xmlns:a16="http://schemas.microsoft.com/office/drawing/2014/main" id="{039A37EE-7F70-E8B3-5879-6EBDD402C80A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148" name="CuadroTexto 147">
                    <a:extLst>
                      <a:ext uri="{FF2B5EF4-FFF2-40B4-BE49-F238E27FC236}">
                        <a16:creationId xmlns:a16="http://schemas.microsoft.com/office/drawing/2014/main" id="{76AB8512-1253-A855-C078-C39FFE66A414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49" name="CuadroTexto 148">
                    <a:extLst>
                      <a:ext uri="{FF2B5EF4-FFF2-40B4-BE49-F238E27FC236}">
                        <a16:creationId xmlns:a16="http://schemas.microsoft.com/office/drawing/2014/main" id="{2ECA76EE-9CBB-D65F-4DCB-14C36BAB86D2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146" name="CuadroTexto 145">
                  <a:extLst>
                    <a:ext uri="{FF2B5EF4-FFF2-40B4-BE49-F238E27FC236}">
                      <a16:creationId xmlns:a16="http://schemas.microsoft.com/office/drawing/2014/main" id="{2912AC9C-DD77-D34A-3BF8-CB9493529CA2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C</a:t>
                  </a:r>
                </a:p>
              </p:txBody>
            </p:sp>
            <p:sp>
              <p:nvSpPr>
                <p:cNvPr id="147" name="CuadroTexto 146">
                  <a:extLst>
                    <a:ext uri="{FF2B5EF4-FFF2-40B4-BE49-F238E27FC236}">
                      <a16:creationId xmlns:a16="http://schemas.microsoft.com/office/drawing/2014/main" id="{3239FAFC-4356-E4B9-1B98-C221A28539EE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  <p:grpSp>
            <p:nvGrpSpPr>
              <p:cNvPr id="124" name="Grupo 123">
                <a:extLst>
                  <a:ext uri="{FF2B5EF4-FFF2-40B4-BE49-F238E27FC236}">
                    <a16:creationId xmlns:a16="http://schemas.microsoft.com/office/drawing/2014/main" id="{7EABCC13-9D31-EF7F-7599-7A3717D4EF9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4224216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34" name="Rectángulo 133">
                  <a:extLst>
                    <a:ext uri="{FF2B5EF4-FFF2-40B4-BE49-F238E27FC236}">
                      <a16:creationId xmlns:a16="http://schemas.microsoft.com/office/drawing/2014/main" id="{DBD55932-BE23-A1D8-F247-21822A64BEBB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5" name="Triángulo rectángulo 134">
                  <a:extLst>
                    <a:ext uri="{FF2B5EF4-FFF2-40B4-BE49-F238E27FC236}">
                      <a16:creationId xmlns:a16="http://schemas.microsoft.com/office/drawing/2014/main" id="{8A6C3212-70B9-D767-2A8D-69F3BF2AE87F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36" name="Elipse 135">
                  <a:extLst>
                    <a:ext uri="{FF2B5EF4-FFF2-40B4-BE49-F238E27FC236}">
                      <a16:creationId xmlns:a16="http://schemas.microsoft.com/office/drawing/2014/main" id="{609383EA-B319-0B9C-81D5-50E9DE3B7C01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37" name="Grupo 136">
                  <a:extLst>
                    <a:ext uri="{FF2B5EF4-FFF2-40B4-BE49-F238E27FC236}">
                      <a16:creationId xmlns:a16="http://schemas.microsoft.com/office/drawing/2014/main" id="{742F1834-1E88-1BD7-B29C-D616C8AE25E9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140" name="CuadroTexto 139">
                    <a:extLst>
                      <a:ext uri="{FF2B5EF4-FFF2-40B4-BE49-F238E27FC236}">
                        <a16:creationId xmlns:a16="http://schemas.microsoft.com/office/drawing/2014/main" id="{3B742055-348B-FF85-DF3C-E10C2B0143FF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41" name="CuadroTexto 140">
                    <a:extLst>
                      <a:ext uri="{FF2B5EF4-FFF2-40B4-BE49-F238E27FC236}">
                        <a16:creationId xmlns:a16="http://schemas.microsoft.com/office/drawing/2014/main" id="{435A86E9-DAAF-955F-E042-56318D0BA085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138" name="CuadroTexto 137">
                  <a:extLst>
                    <a:ext uri="{FF2B5EF4-FFF2-40B4-BE49-F238E27FC236}">
                      <a16:creationId xmlns:a16="http://schemas.microsoft.com/office/drawing/2014/main" id="{26B3D97D-1F43-839D-E4A2-02437FAAD4F0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C</a:t>
                  </a:r>
                </a:p>
              </p:txBody>
            </p:sp>
            <p:sp>
              <p:nvSpPr>
                <p:cNvPr id="139" name="CuadroTexto 138">
                  <a:extLst>
                    <a:ext uri="{FF2B5EF4-FFF2-40B4-BE49-F238E27FC236}">
                      <a16:creationId xmlns:a16="http://schemas.microsoft.com/office/drawing/2014/main" id="{99317CA6-78C5-74EC-1086-16A609FF3398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  <p:grpSp>
            <p:nvGrpSpPr>
              <p:cNvPr id="125" name="Grupo 124">
                <a:extLst>
                  <a:ext uri="{FF2B5EF4-FFF2-40B4-BE49-F238E27FC236}">
                    <a16:creationId xmlns:a16="http://schemas.microsoft.com/office/drawing/2014/main" id="{987E6607-0599-4018-3553-EB1EAE97FA8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75571" y="4897840"/>
                <a:ext cx="2038461" cy="523220"/>
                <a:chOff x="2473423" y="542480"/>
                <a:chExt cx="3381788" cy="868019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6" name="Rectángulo 125">
                  <a:extLst>
                    <a:ext uri="{FF2B5EF4-FFF2-40B4-BE49-F238E27FC236}">
                      <a16:creationId xmlns:a16="http://schemas.microsoft.com/office/drawing/2014/main" id="{3DB359F8-60D7-5E5A-908F-DACE20A82A9B}"/>
                    </a:ext>
                  </a:extLst>
                </p:cNvPr>
                <p:cNvSpPr/>
                <p:nvPr/>
              </p:nvSpPr>
              <p:spPr>
                <a:xfrm>
                  <a:off x="2936514" y="613954"/>
                  <a:ext cx="2854688" cy="70049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/>
                    </a:gs>
                    <a:gs pos="100000">
                      <a:schemeClr val="accent2">
                        <a:lumMod val="50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27" name="Triángulo rectángulo 126">
                  <a:extLst>
                    <a:ext uri="{FF2B5EF4-FFF2-40B4-BE49-F238E27FC236}">
                      <a16:creationId xmlns:a16="http://schemas.microsoft.com/office/drawing/2014/main" id="{C311F85D-E56D-C276-5C10-58F56A9BBE28}"/>
                    </a:ext>
                  </a:extLst>
                </p:cNvPr>
                <p:cNvSpPr/>
                <p:nvPr/>
              </p:nvSpPr>
              <p:spPr>
                <a:xfrm rot="10800000">
                  <a:off x="5071653" y="613954"/>
                  <a:ext cx="719545" cy="700496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95000">
                      <a:schemeClr val="tx1">
                        <a:lumMod val="95000"/>
                        <a:lumOff val="5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B905EAFE-1783-9865-AB33-0D3078FB8F7E}"/>
                    </a:ext>
                  </a:extLst>
                </p:cNvPr>
                <p:cNvSpPr/>
                <p:nvPr/>
              </p:nvSpPr>
              <p:spPr>
                <a:xfrm>
                  <a:off x="2473423" y="564360"/>
                  <a:ext cx="792015" cy="79432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5400000" scaled="1"/>
                  <a:tileRect/>
                </a:gradFill>
                <a:ln w="15875">
                  <a:gradFill flip="none" rotWithShape="1"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>
                          <a:lumMod val="75000"/>
                        </a:schemeClr>
                      </a:gs>
                    </a:gsLst>
                    <a:lin ang="162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grpSp>
              <p:nvGrpSpPr>
                <p:cNvPr id="129" name="Grupo 128">
                  <a:extLst>
                    <a:ext uri="{FF2B5EF4-FFF2-40B4-BE49-F238E27FC236}">
                      <a16:creationId xmlns:a16="http://schemas.microsoft.com/office/drawing/2014/main" id="{4C5A5E33-D205-EF38-DF03-7F40EDC2C44D}"/>
                    </a:ext>
                  </a:extLst>
                </p:cNvPr>
                <p:cNvGrpSpPr/>
                <p:nvPr/>
              </p:nvGrpSpPr>
              <p:grpSpPr>
                <a:xfrm>
                  <a:off x="3128173" y="693728"/>
                  <a:ext cx="1715284" cy="539541"/>
                  <a:chOff x="3867479" y="1404559"/>
                  <a:chExt cx="1715284" cy="539541"/>
                </a:xfrm>
              </p:grpSpPr>
              <p:sp>
                <p:nvSpPr>
                  <p:cNvPr id="132" name="CuadroTexto 131">
                    <a:extLst>
                      <a:ext uri="{FF2B5EF4-FFF2-40B4-BE49-F238E27FC236}">
                        <a16:creationId xmlns:a16="http://schemas.microsoft.com/office/drawing/2014/main" id="{792F540B-E06F-F0EC-EBA5-D3146FB7B6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04744" y="1632634"/>
                    <a:ext cx="1578019" cy="31146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800"/>
                      </a:lnSpc>
                    </a:pPr>
                    <a:r>
                      <a:rPr lang="es-ES" sz="600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Escribe  texto aquí. </a:t>
                    </a:r>
                    <a:endParaRPr lang="es-CO" sz="600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  <p:sp>
                <p:nvSpPr>
                  <p:cNvPr id="133" name="CuadroTexto 132">
                    <a:extLst>
                      <a:ext uri="{FF2B5EF4-FFF2-40B4-BE49-F238E27FC236}">
                        <a16:creationId xmlns:a16="http://schemas.microsoft.com/office/drawing/2014/main" id="{CD59BDE4-C303-0BF8-4B59-E2BEF8373B38}"/>
                      </a:ext>
                    </a:extLst>
                  </p:cNvPr>
                  <p:cNvSpPr txBox="1"/>
                  <p:nvPr/>
                </p:nvSpPr>
                <p:spPr>
                  <a:xfrm>
                    <a:off x="3867479" y="1404559"/>
                    <a:ext cx="1290242" cy="4084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1200"/>
                      </a:lnSpc>
                    </a:pPr>
                    <a:r>
                      <a:rPr lang="es-ES" sz="1050" b="1" dirty="0">
                        <a:solidFill>
                          <a:schemeClr val="bg1"/>
                        </a:solidFill>
                        <a:latin typeface="Quicksand" pitchFamily="2" charset="0"/>
                      </a:rPr>
                      <a:t>TÍTULO</a:t>
                    </a:r>
                    <a:endParaRPr lang="es-CO" sz="1050" b="1" dirty="0">
                      <a:solidFill>
                        <a:schemeClr val="bg1"/>
                      </a:solidFill>
                      <a:latin typeface="Quicksand" pitchFamily="2" charset="0"/>
                    </a:endParaRPr>
                  </a:p>
                </p:txBody>
              </p:sp>
            </p:grpSp>
            <p:sp>
              <p:nvSpPr>
                <p:cNvPr id="130" name="CuadroTexto 129">
                  <a:extLst>
                    <a:ext uri="{FF2B5EF4-FFF2-40B4-BE49-F238E27FC236}">
                      <a16:creationId xmlns:a16="http://schemas.microsoft.com/office/drawing/2014/main" id="{DB53ADE5-2779-C579-0A1A-DCDC4B665164}"/>
                    </a:ext>
                  </a:extLst>
                </p:cNvPr>
                <p:cNvSpPr txBox="1"/>
                <p:nvPr/>
              </p:nvSpPr>
              <p:spPr>
                <a:xfrm>
                  <a:off x="5301604" y="654673"/>
                  <a:ext cx="553607" cy="3267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>
                    <a:lnSpc>
                      <a:spcPts val="800"/>
                    </a:lnSpc>
                  </a:pPr>
                  <a:r>
                    <a:rPr lang="es-ES" sz="900" b="1" dirty="0">
                      <a:solidFill>
                        <a:schemeClr val="accent2"/>
                      </a:solidFill>
                      <a:latin typeface="Quicksand" pitchFamily="2" charset="0"/>
                    </a:rPr>
                    <a:t>C</a:t>
                  </a:r>
                </a:p>
              </p:txBody>
            </p:sp>
            <p:sp>
              <p:nvSpPr>
                <p:cNvPr id="131" name="CuadroTexto 130">
                  <a:extLst>
                    <a:ext uri="{FF2B5EF4-FFF2-40B4-BE49-F238E27FC236}">
                      <a16:creationId xmlns:a16="http://schemas.microsoft.com/office/drawing/2014/main" id="{E7EC1861-AE32-6EAA-005F-F5E0BD9C00D7}"/>
                    </a:ext>
                  </a:extLst>
                </p:cNvPr>
                <p:cNvSpPr txBox="1"/>
                <p:nvPr/>
              </p:nvSpPr>
              <p:spPr>
                <a:xfrm>
                  <a:off x="2646217" y="542480"/>
                  <a:ext cx="510982" cy="868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800" b="1" dirty="0">
                      <a:gradFill flip="none" rotWithShape="1">
                        <a:gsLst>
                          <a:gs pos="0">
                            <a:schemeClr val="accent2"/>
                          </a:gs>
                          <a:gs pos="95000">
                            <a:schemeClr val="accent2">
                              <a:lumMod val="50000"/>
                            </a:schemeClr>
                          </a:gs>
                        </a:gsLst>
                        <a:lin ang="16200000" scaled="1"/>
                        <a:tileRect/>
                      </a:gradFill>
                      <a:latin typeface="PeaxDrawnIcons" panose="02000603000000000000" pitchFamily="2" charset="0"/>
                      <a:ea typeface="PeaxDrawnIcons" panose="02000603000000000000" pitchFamily="2" charset="0"/>
                    </a:rPr>
                    <a:t>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</TotalTime>
  <Words>175</Words>
  <Application>Microsoft Office PowerPoint</Application>
  <PresentationFormat>Personalizado</PresentationFormat>
  <Paragraphs>71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Quicksand</vt:lpstr>
      <vt:lpstr>PeaxDrawnIcons</vt:lpstr>
      <vt:lpstr>Arial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Sarah Villegas Ayala</cp:lastModifiedBy>
  <cp:revision>29</cp:revision>
  <dcterms:created xsi:type="dcterms:W3CDTF">2020-11-09T05:08:51Z</dcterms:created>
  <dcterms:modified xsi:type="dcterms:W3CDTF">2022-08-26T23:44:35Z</dcterms:modified>
</cp:coreProperties>
</file>