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10799763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  <p:boldItalic r:id="rId10"/>
    </p:embeddedFont>
    <p:embeddedFont>
      <p:font typeface="LEMON MILK Light" panose="00000400000000000000" pitchFamily="50" charset="0"/>
      <p:regular r:id="rId11"/>
    </p:embeddedFont>
    <p:embeddedFont>
      <p:font typeface="PeaxDrawnIcons" panose="02000603000000000000" pitchFamily="2" charset="0"/>
      <p:regular r:id="rId12"/>
    </p:embeddedFont>
    <p:embeddedFont>
      <p:font typeface="Quicksand" pitchFamily="2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A3"/>
    <a:srgbClr val="00A2CB"/>
    <a:srgbClr val="A00004"/>
    <a:srgbClr val="FF276B"/>
    <a:srgbClr val="F09252"/>
    <a:srgbClr val="F6BA92"/>
    <a:srgbClr val="F3A875"/>
    <a:srgbClr val="F2A16A"/>
    <a:srgbClr val="F1995D"/>
    <a:srgbClr val="F5B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994018"/>
            <a:ext cx="8099822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190138"/>
            <a:ext cx="8099822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60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0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23372"/>
            <a:ext cx="232869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23372"/>
            <a:ext cx="6851100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09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95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514227"/>
            <a:ext cx="931479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064650"/>
            <a:ext cx="931479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>
                    <a:tint val="75000"/>
                  </a:schemeClr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96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616862"/>
            <a:ext cx="4589899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616862"/>
            <a:ext cx="4589899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88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23373"/>
            <a:ext cx="931479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488919"/>
            <a:ext cx="4568806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218615"/>
            <a:ext cx="4568806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488919"/>
            <a:ext cx="4591306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218615"/>
            <a:ext cx="4591306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3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99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4918"/>
            <a:ext cx="3483204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874512"/>
            <a:ext cx="5467380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22132"/>
            <a:ext cx="3483204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3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4918"/>
            <a:ext cx="3483204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874512"/>
            <a:ext cx="5467380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22132"/>
            <a:ext cx="3483204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4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23373"/>
            <a:ext cx="931479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616862"/>
            <a:ext cx="931479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5629490"/>
            <a:ext cx="2429947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5629490"/>
            <a:ext cx="3644920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5629490"/>
            <a:ext cx="2429947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1A89D93-9709-9FEF-A284-896DA1C1ED57}"/>
              </a:ext>
            </a:extLst>
          </p:cNvPr>
          <p:cNvGrpSpPr/>
          <p:nvPr/>
        </p:nvGrpSpPr>
        <p:grpSpPr>
          <a:xfrm>
            <a:off x="482844" y="366457"/>
            <a:ext cx="9834074" cy="5340859"/>
            <a:chOff x="478617" y="260301"/>
            <a:chExt cx="9834074" cy="5340859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711FEF40-6784-4A38-D015-D7BD3D65F58E}"/>
                </a:ext>
              </a:extLst>
            </p:cNvPr>
            <p:cNvSpPr/>
            <p:nvPr/>
          </p:nvSpPr>
          <p:spPr>
            <a:xfrm>
              <a:off x="4112753" y="657059"/>
              <a:ext cx="2588836" cy="914400"/>
            </a:xfrm>
            <a:prstGeom prst="roundRect">
              <a:avLst>
                <a:gd name="adj" fmla="val 7456"/>
              </a:avLst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 prstMaterial="translucentPowder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2" name="CuadroTexto 201">
              <a:extLst>
                <a:ext uri="{FF2B5EF4-FFF2-40B4-BE49-F238E27FC236}">
                  <a16:creationId xmlns:a16="http://schemas.microsoft.com/office/drawing/2014/main" id="{7CD394C6-C305-49E2-976C-63B22F56CCB2}"/>
                </a:ext>
              </a:extLst>
            </p:cNvPr>
            <p:cNvSpPr txBox="1"/>
            <p:nvPr/>
          </p:nvSpPr>
          <p:spPr>
            <a:xfrm>
              <a:off x="4561151" y="942570"/>
              <a:ext cx="1692040" cy="47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  <a:latin typeface="LEMON MILK Light" panose="00000400000000000000" pitchFamily="50" charset="0"/>
                </a:rPr>
                <a:t>SUBTÍTULO</a:t>
              </a:r>
            </a:p>
            <a:p>
              <a:pPr algn="ctr">
                <a:lnSpc>
                  <a:spcPts val="1500"/>
                </a:lnSpc>
              </a:pP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  <a:latin typeface="LEMON MILK Bold" panose="00000800000000000000" pitchFamily="50" charset="0"/>
                </a:rPr>
                <a:t>TÍTULO</a:t>
              </a:r>
              <a:endParaRPr lang="es-CO" sz="1400" dirty="0">
                <a:solidFill>
                  <a:schemeClr val="bg1">
                    <a:lumMod val="50000"/>
                  </a:schemeClr>
                </a:solidFill>
                <a:latin typeface="LEMON MILK Bold" panose="00000800000000000000" pitchFamily="50" charset="0"/>
              </a:endParaRP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FE3A401-FC6F-20EE-093B-F9749CB3A88A}"/>
                </a:ext>
              </a:extLst>
            </p:cNvPr>
            <p:cNvGrpSpPr/>
            <p:nvPr/>
          </p:nvGrpSpPr>
          <p:grpSpPr>
            <a:xfrm>
              <a:off x="2548648" y="1583486"/>
              <a:ext cx="5700406" cy="333898"/>
              <a:chOff x="2638096" y="1330564"/>
              <a:chExt cx="5519731" cy="554159"/>
            </a:xfrm>
          </p:grpSpPr>
          <p:sp>
            <p:nvSpPr>
              <p:cNvPr id="145" name="Rectángulo 144">
                <a:extLst>
                  <a:ext uri="{FF2B5EF4-FFF2-40B4-BE49-F238E27FC236}">
                    <a16:creationId xmlns:a16="http://schemas.microsoft.com/office/drawing/2014/main" id="{4991A8C5-7FCB-9866-583D-3C7DD1720912}"/>
                  </a:ext>
                </a:extLst>
              </p:cNvPr>
              <p:cNvSpPr/>
              <p:nvPr/>
            </p:nvSpPr>
            <p:spPr>
              <a:xfrm>
                <a:off x="2638096" y="1541306"/>
                <a:ext cx="5519731" cy="343417"/>
              </a:xfrm>
              <a:custGeom>
                <a:avLst/>
                <a:gdLst>
                  <a:gd name="connsiteX0" fmla="*/ 0 w 5517931"/>
                  <a:gd name="connsiteY0" fmla="*/ 0 h 343417"/>
                  <a:gd name="connsiteX1" fmla="*/ 5517931 w 5517931"/>
                  <a:gd name="connsiteY1" fmla="*/ 0 h 343417"/>
                  <a:gd name="connsiteX2" fmla="*/ 5517931 w 5517931"/>
                  <a:gd name="connsiteY2" fmla="*/ 343417 h 343417"/>
                  <a:gd name="connsiteX3" fmla="*/ 0 w 5517931"/>
                  <a:gd name="connsiteY3" fmla="*/ 343417 h 343417"/>
                  <a:gd name="connsiteX4" fmla="*/ 0 w 5517931"/>
                  <a:gd name="connsiteY4" fmla="*/ 0 h 343417"/>
                  <a:gd name="connsiteX0" fmla="*/ 0 w 5609371"/>
                  <a:gd name="connsiteY0" fmla="*/ 343417 h 434857"/>
                  <a:gd name="connsiteX1" fmla="*/ 0 w 5609371"/>
                  <a:gd name="connsiteY1" fmla="*/ 0 h 434857"/>
                  <a:gd name="connsiteX2" fmla="*/ 5517931 w 5609371"/>
                  <a:gd name="connsiteY2" fmla="*/ 0 h 434857"/>
                  <a:gd name="connsiteX3" fmla="*/ 5609371 w 5609371"/>
                  <a:gd name="connsiteY3" fmla="*/ 434857 h 434857"/>
                  <a:gd name="connsiteX0" fmla="*/ 0 w 5571469"/>
                  <a:gd name="connsiteY0" fmla="*/ 343417 h 382741"/>
                  <a:gd name="connsiteX1" fmla="*/ 0 w 5571469"/>
                  <a:gd name="connsiteY1" fmla="*/ 0 h 382741"/>
                  <a:gd name="connsiteX2" fmla="*/ 5517931 w 5571469"/>
                  <a:gd name="connsiteY2" fmla="*/ 0 h 382741"/>
                  <a:gd name="connsiteX3" fmla="*/ 5571469 w 5571469"/>
                  <a:gd name="connsiteY3" fmla="*/ 382741 h 382741"/>
                  <a:gd name="connsiteX0" fmla="*/ 0 w 5571469"/>
                  <a:gd name="connsiteY0" fmla="*/ 343417 h 382741"/>
                  <a:gd name="connsiteX1" fmla="*/ 0 w 5571469"/>
                  <a:gd name="connsiteY1" fmla="*/ 0 h 382741"/>
                  <a:gd name="connsiteX2" fmla="*/ 5517931 w 5571469"/>
                  <a:gd name="connsiteY2" fmla="*/ 0 h 382741"/>
                  <a:gd name="connsiteX3" fmla="*/ 5571469 w 5571469"/>
                  <a:gd name="connsiteY3" fmla="*/ 382741 h 382741"/>
                  <a:gd name="connsiteX0" fmla="*/ 0 w 5517931"/>
                  <a:gd name="connsiteY0" fmla="*/ 343417 h 343417"/>
                  <a:gd name="connsiteX1" fmla="*/ 0 w 5517931"/>
                  <a:gd name="connsiteY1" fmla="*/ 0 h 343417"/>
                  <a:gd name="connsiteX2" fmla="*/ 5517931 w 5517931"/>
                  <a:gd name="connsiteY2" fmla="*/ 0 h 343417"/>
                  <a:gd name="connsiteX3" fmla="*/ 5509877 w 5517931"/>
                  <a:gd name="connsiteY3" fmla="*/ 269034 h 343417"/>
                  <a:gd name="connsiteX0" fmla="*/ 0 w 5528829"/>
                  <a:gd name="connsiteY0" fmla="*/ 343417 h 349577"/>
                  <a:gd name="connsiteX1" fmla="*/ 0 w 5528829"/>
                  <a:gd name="connsiteY1" fmla="*/ 0 h 349577"/>
                  <a:gd name="connsiteX2" fmla="*/ 5517931 w 5528829"/>
                  <a:gd name="connsiteY2" fmla="*/ 0 h 349577"/>
                  <a:gd name="connsiteX3" fmla="*/ 5528829 w 5528829"/>
                  <a:gd name="connsiteY3" fmla="*/ 349577 h 349577"/>
                  <a:gd name="connsiteX0" fmla="*/ 0 w 5528829"/>
                  <a:gd name="connsiteY0" fmla="*/ 343417 h 349577"/>
                  <a:gd name="connsiteX1" fmla="*/ 0 w 5528829"/>
                  <a:gd name="connsiteY1" fmla="*/ 0 h 349577"/>
                  <a:gd name="connsiteX2" fmla="*/ 5517931 w 5528829"/>
                  <a:gd name="connsiteY2" fmla="*/ 0 h 349577"/>
                  <a:gd name="connsiteX3" fmla="*/ 5528829 w 5528829"/>
                  <a:gd name="connsiteY3" fmla="*/ 349577 h 349577"/>
                  <a:gd name="connsiteX0" fmla="*/ 0 w 5519730"/>
                  <a:gd name="connsiteY0" fmla="*/ 343417 h 343417"/>
                  <a:gd name="connsiteX1" fmla="*/ 0 w 5519730"/>
                  <a:gd name="connsiteY1" fmla="*/ 0 h 343417"/>
                  <a:gd name="connsiteX2" fmla="*/ 5517931 w 5519730"/>
                  <a:gd name="connsiteY2" fmla="*/ 0 h 343417"/>
                  <a:gd name="connsiteX3" fmla="*/ 5519730 w 5519730"/>
                  <a:gd name="connsiteY3" fmla="*/ 335929 h 343417"/>
                  <a:gd name="connsiteX0" fmla="*/ 0 w 5524280"/>
                  <a:gd name="connsiteY0" fmla="*/ 343417 h 343417"/>
                  <a:gd name="connsiteX1" fmla="*/ 0 w 5524280"/>
                  <a:gd name="connsiteY1" fmla="*/ 0 h 343417"/>
                  <a:gd name="connsiteX2" fmla="*/ 5517931 w 5524280"/>
                  <a:gd name="connsiteY2" fmla="*/ 0 h 343417"/>
                  <a:gd name="connsiteX3" fmla="*/ 5524280 w 5524280"/>
                  <a:gd name="connsiteY3" fmla="*/ 335929 h 343417"/>
                  <a:gd name="connsiteX0" fmla="*/ 0 w 5524280"/>
                  <a:gd name="connsiteY0" fmla="*/ 343417 h 343417"/>
                  <a:gd name="connsiteX1" fmla="*/ 0 w 5524280"/>
                  <a:gd name="connsiteY1" fmla="*/ 0 h 343417"/>
                  <a:gd name="connsiteX2" fmla="*/ 5517931 w 5524280"/>
                  <a:gd name="connsiteY2" fmla="*/ 0 h 343417"/>
                  <a:gd name="connsiteX3" fmla="*/ 5524280 w 5524280"/>
                  <a:gd name="connsiteY3" fmla="*/ 335929 h 343417"/>
                  <a:gd name="connsiteX0" fmla="*/ 0 w 5517931"/>
                  <a:gd name="connsiteY0" fmla="*/ 343417 h 343417"/>
                  <a:gd name="connsiteX1" fmla="*/ 0 w 5517931"/>
                  <a:gd name="connsiteY1" fmla="*/ 0 h 343417"/>
                  <a:gd name="connsiteX2" fmla="*/ 5517931 w 5517931"/>
                  <a:gd name="connsiteY2" fmla="*/ 0 h 343417"/>
                  <a:gd name="connsiteX3" fmla="*/ 5506083 w 5517931"/>
                  <a:gd name="connsiteY3" fmla="*/ 331380 h 343417"/>
                  <a:gd name="connsiteX0" fmla="*/ 0 w 5519731"/>
                  <a:gd name="connsiteY0" fmla="*/ 343417 h 343417"/>
                  <a:gd name="connsiteX1" fmla="*/ 0 w 5519731"/>
                  <a:gd name="connsiteY1" fmla="*/ 0 h 343417"/>
                  <a:gd name="connsiteX2" fmla="*/ 5517931 w 5519731"/>
                  <a:gd name="connsiteY2" fmla="*/ 0 h 343417"/>
                  <a:gd name="connsiteX3" fmla="*/ 5519731 w 5519731"/>
                  <a:gd name="connsiteY3" fmla="*/ 331380 h 343417"/>
                  <a:gd name="connsiteX0" fmla="*/ 0 w 5519731"/>
                  <a:gd name="connsiteY0" fmla="*/ 343417 h 343417"/>
                  <a:gd name="connsiteX1" fmla="*/ 0 w 5519731"/>
                  <a:gd name="connsiteY1" fmla="*/ 0 h 343417"/>
                  <a:gd name="connsiteX2" fmla="*/ 5517931 w 5519731"/>
                  <a:gd name="connsiteY2" fmla="*/ 0 h 343417"/>
                  <a:gd name="connsiteX3" fmla="*/ 5519731 w 5519731"/>
                  <a:gd name="connsiteY3" fmla="*/ 331380 h 343417"/>
                  <a:gd name="connsiteX0" fmla="*/ 0 w 5537928"/>
                  <a:gd name="connsiteY0" fmla="*/ 343417 h 343417"/>
                  <a:gd name="connsiteX1" fmla="*/ 0 w 5537928"/>
                  <a:gd name="connsiteY1" fmla="*/ 0 h 343417"/>
                  <a:gd name="connsiteX2" fmla="*/ 5517931 w 5537928"/>
                  <a:gd name="connsiteY2" fmla="*/ 0 h 343417"/>
                  <a:gd name="connsiteX3" fmla="*/ 5537928 w 5537928"/>
                  <a:gd name="connsiteY3" fmla="*/ 331380 h 343417"/>
                  <a:gd name="connsiteX0" fmla="*/ 0 w 5524280"/>
                  <a:gd name="connsiteY0" fmla="*/ 343417 h 343417"/>
                  <a:gd name="connsiteX1" fmla="*/ 0 w 5524280"/>
                  <a:gd name="connsiteY1" fmla="*/ 0 h 343417"/>
                  <a:gd name="connsiteX2" fmla="*/ 5517931 w 5524280"/>
                  <a:gd name="connsiteY2" fmla="*/ 0 h 343417"/>
                  <a:gd name="connsiteX3" fmla="*/ 5524280 w 5524280"/>
                  <a:gd name="connsiteY3" fmla="*/ 326831 h 343417"/>
                  <a:gd name="connsiteX0" fmla="*/ 0 w 5519731"/>
                  <a:gd name="connsiteY0" fmla="*/ 343417 h 343417"/>
                  <a:gd name="connsiteX1" fmla="*/ 0 w 5519731"/>
                  <a:gd name="connsiteY1" fmla="*/ 0 h 343417"/>
                  <a:gd name="connsiteX2" fmla="*/ 5517931 w 5519731"/>
                  <a:gd name="connsiteY2" fmla="*/ 0 h 343417"/>
                  <a:gd name="connsiteX3" fmla="*/ 5519731 w 5519731"/>
                  <a:gd name="connsiteY3" fmla="*/ 331380 h 3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9731" h="343417">
                    <a:moveTo>
                      <a:pt x="0" y="343417"/>
                    </a:moveTo>
                    <a:lnTo>
                      <a:pt x="0" y="0"/>
                    </a:lnTo>
                    <a:lnTo>
                      <a:pt x="5517931" y="0"/>
                    </a:lnTo>
                    <a:cubicBezTo>
                      <a:pt x="5517931" y="114472"/>
                      <a:pt x="5519731" y="317166"/>
                      <a:pt x="5519731" y="331380"/>
                    </a:cubicBezTo>
                  </a:path>
                </a:pathLst>
              </a:custGeom>
              <a:noFill/>
              <a:ln w="22225">
                <a:solidFill>
                  <a:schemeClr val="bg1">
                    <a:lumMod val="50000"/>
                  </a:schemeClr>
                </a:solidFill>
                <a:prstDash val="dash"/>
                <a:headEnd type="stealth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47" name="Conector recto de flecha 146">
                <a:extLst>
                  <a:ext uri="{FF2B5EF4-FFF2-40B4-BE49-F238E27FC236}">
                    <a16:creationId xmlns:a16="http://schemas.microsoft.com/office/drawing/2014/main" id="{FF126F1A-C7D8-CD75-2194-BA72FB7DB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9881" y="1330564"/>
                <a:ext cx="0" cy="554159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Conector recto de flecha 149">
              <a:extLst>
                <a:ext uri="{FF2B5EF4-FFF2-40B4-BE49-F238E27FC236}">
                  <a16:creationId xmlns:a16="http://schemas.microsoft.com/office/drawing/2014/main" id="{8B8C9F8E-AB66-9DC8-06EB-6544E62E38FC}"/>
                </a:ext>
              </a:extLst>
            </p:cNvPr>
            <p:cNvCxnSpPr>
              <a:cxnSpLocks/>
            </p:cNvCxnSpPr>
            <p:nvPr/>
          </p:nvCxnSpPr>
          <p:spPr>
            <a:xfrm>
              <a:off x="5399881" y="3347688"/>
              <a:ext cx="0" cy="69677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045C262E-57D7-57DB-8400-36B1078D4E85}"/>
                </a:ext>
              </a:extLst>
            </p:cNvPr>
            <p:cNvSpPr/>
            <p:nvPr/>
          </p:nvSpPr>
          <p:spPr>
            <a:xfrm>
              <a:off x="5097361" y="260301"/>
              <a:ext cx="601200" cy="601362"/>
            </a:xfrm>
            <a:prstGeom prst="ellipse">
              <a:avLst/>
            </a:prstGeom>
            <a:gradFill>
              <a:gsLst>
                <a:gs pos="0">
                  <a:srgbClr val="00A2CB"/>
                </a:gs>
                <a:gs pos="100000">
                  <a:srgbClr val="003EA3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 contourW="6350">
              <a:bevelT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7F4B31B-18E0-15F2-C9F3-25ADC9B11C31}"/>
                </a:ext>
              </a:extLst>
            </p:cNvPr>
            <p:cNvGrpSpPr/>
            <p:nvPr/>
          </p:nvGrpSpPr>
          <p:grpSpPr>
            <a:xfrm>
              <a:off x="1254230" y="1935829"/>
              <a:ext cx="2588836" cy="1311158"/>
              <a:chOff x="1254230" y="1935829"/>
              <a:chExt cx="2588836" cy="1311158"/>
            </a:xfrm>
          </p:grpSpPr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0EF5E8E7-6DD6-A0FD-7DA9-491929BFFC33}"/>
                  </a:ext>
                </a:extLst>
              </p:cNvPr>
              <p:cNvSpPr/>
              <p:nvPr/>
            </p:nvSpPr>
            <p:spPr>
              <a:xfrm>
                <a:off x="1254230" y="2332587"/>
                <a:ext cx="2588836" cy="914400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 prstMaterial="translucentPowder"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961F0DB3-9B76-D5ED-1022-57982CFA46F5}"/>
                  </a:ext>
                </a:extLst>
              </p:cNvPr>
              <p:cNvSpPr/>
              <p:nvPr/>
            </p:nvSpPr>
            <p:spPr>
              <a:xfrm>
                <a:off x="2238838" y="1935829"/>
                <a:ext cx="601200" cy="601362"/>
              </a:xfrm>
              <a:prstGeom prst="ellipse">
                <a:avLst/>
              </a:prstGeom>
              <a:gradFill>
                <a:gsLst>
                  <a:gs pos="0">
                    <a:srgbClr val="FF276B"/>
                  </a:gs>
                  <a:gs pos="91000">
                    <a:srgbClr val="A00004"/>
                  </a:gs>
                </a:gsLst>
                <a:lin ang="5400000" scaled="1"/>
              </a:gradFill>
              <a:ln>
                <a:solidFill>
                  <a:srgbClr val="A00004"/>
                </a:solidFill>
              </a:ln>
              <a:scene3d>
                <a:camera prst="orthographicFront"/>
                <a:lightRig rig="threePt" dir="t"/>
              </a:scene3d>
              <a:sp3d contourW="6350">
                <a:bevelT/>
                <a:contourClr>
                  <a:srgbClr val="A0000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99" name="CuadroTexto 198">
                <a:extLst>
                  <a:ext uri="{FF2B5EF4-FFF2-40B4-BE49-F238E27FC236}">
                    <a16:creationId xmlns:a16="http://schemas.microsoft.com/office/drawing/2014/main" id="{47DBEB96-E16D-4991-8F0E-A3B0DE316117}"/>
                  </a:ext>
                </a:extLst>
              </p:cNvPr>
              <p:cNvSpPr txBox="1"/>
              <p:nvPr/>
            </p:nvSpPr>
            <p:spPr>
              <a:xfrm>
                <a:off x="1381528" y="2632494"/>
                <a:ext cx="23158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B064637-D3CD-1970-0CD6-901AB48B637C}"/>
                  </a:ext>
                </a:extLst>
              </p:cNvPr>
              <p:cNvSpPr txBox="1"/>
              <p:nvPr/>
            </p:nvSpPr>
            <p:spPr>
              <a:xfrm>
                <a:off x="2293156" y="1974900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solidFill>
                      <a:schemeClr val="bg1"/>
                    </a:soli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f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E9D6D53C-79D0-29F2-681B-1622447ABC65}"/>
                </a:ext>
              </a:extLst>
            </p:cNvPr>
            <p:cNvGrpSpPr/>
            <p:nvPr/>
          </p:nvGrpSpPr>
          <p:grpSpPr>
            <a:xfrm>
              <a:off x="4103543" y="1935829"/>
              <a:ext cx="2588836" cy="1311158"/>
              <a:chOff x="1254230" y="1935829"/>
              <a:chExt cx="2588836" cy="1311158"/>
            </a:xfrm>
          </p:grpSpPr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41AAE68C-E1D8-B8A8-5326-6755A5D6BEB1}"/>
                  </a:ext>
                </a:extLst>
              </p:cNvPr>
              <p:cNvSpPr/>
              <p:nvPr/>
            </p:nvSpPr>
            <p:spPr>
              <a:xfrm>
                <a:off x="1254230" y="2332587"/>
                <a:ext cx="2588836" cy="914400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 prstMaterial="translucentPowder"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A4422F72-ACF2-E1A5-4532-85775EFE8051}"/>
                  </a:ext>
                </a:extLst>
              </p:cNvPr>
              <p:cNvSpPr/>
              <p:nvPr/>
            </p:nvSpPr>
            <p:spPr>
              <a:xfrm>
                <a:off x="2238838" y="1935829"/>
                <a:ext cx="601200" cy="601362"/>
              </a:xfrm>
              <a:prstGeom prst="ellipse">
                <a:avLst/>
              </a:prstGeom>
              <a:gradFill>
                <a:gsLst>
                  <a:gs pos="0">
                    <a:srgbClr val="00A2CB"/>
                  </a:gs>
                  <a:gs pos="100000">
                    <a:srgbClr val="003EA3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 contourW="6350">
                <a:bevelT/>
                <a:contourClr>
                  <a:srgbClr val="00206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EEF918F-DBFB-3EE9-1316-10346A7C9958}"/>
                  </a:ext>
                </a:extLst>
              </p:cNvPr>
              <p:cNvSpPr txBox="1"/>
              <p:nvPr/>
            </p:nvSpPr>
            <p:spPr>
              <a:xfrm>
                <a:off x="1381528" y="2632494"/>
                <a:ext cx="23158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57B8E74C-AA7F-54F9-80EB-D39719D5D879}"/>
                  </a:ext>
                </a:extLst>
              </p:cNvPr>
              <p:cNvSpPr txBox="1"/>
              <p:nvPr/>
            </p:nvSpPr>
            <p:spPr>
              <a:xfrm>
                <a:off x="2293156" y="1974900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solidFill>
                      <a:schemeClr val="bg1"/>
                    </a:soli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a</a:t>
                </a: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4628A8CF-5414-1846-6264-1C5A9E477352}"/>
                </a:ext>
              </a:extLst>
            </p:cNvPr>
            <p:cNvGrpSpPr/>
            <p:nvPr/>
          </p:nvGrpSpPr>
          <p:grpSpPr>
            <a:xfrm>
              <a:off x="6933253" y="1937978"/>
              <a:ext cx="2588836" cy="1311158"/>
              <a:chOff x="1254230" y="1935829"/>
              <a:chExt cx="2588836" cy="1311158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D5D871E6-9611-AC45-2CA9-C9DEC4F974A2}"/>
                  </a:ext>
                </a:extLst>
              </p:cNvPr>
              <p:cNvSpPr/>
              <p:nvPr/>
            </p:nvSpPr>
            <p:spPr>
              <a:xfrm>
                <a:off x="1254230" y="2332587"/>
                <a:ext cx="2588836" cy="914400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 prstMaterial="translucentPowder"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8981D90F-3C3C-D6A4-0401-9B6607DF45C5}"/>
                  </a:ext>
                </a:extLst>
              </p:cNvPr>
              <p:cNvSpPr/>
              <p:nvPr/>
            </p:nvSpPr>
            <p:spPr>
              <a:xfrm>
                <a:off x="2238838" y="1935829"/>
                <a:ext cx="601200" cy="601362"/>
              </a:xfrm>
              <a:prstGeom prst="ellipse">
                <a:avLst/>
              </a:prstGeom>
              <a:gradFill>
                <a:gsLst>
                  <a:gs pos="0">
                    <a:srgbClr val="FF276B"/>
                  </a:gs>
                  <a:gs pos="91000">
                    <a:srgbClr val="A00004"/>
                  </a:gs>
                </a:gsLst>
                <a:lin ang="5400000" scaled="1"/>
              </a:gradFill>
              <a:ln>
                <a:solidFill>
                  <a:srgbClr val="A00004"/>
                </a:solidFill>
              </a:ln>
              <a:scene3d>
                <a:camera prst="orthographicFront"/>
                <a:lightRig rig="threePt" dir="t"/>
              </a:scene3d>
              <a:sp3d contourW="6350">
                <a:bevelT/>
                <a:contourClr>
                  <a:srgbClr val="A0000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AA8DEFEC-7FD0-D39C-4DC6-68CB674705E0}"/>
                  </a:ext>
                </a:extLst>
              </p:cNvPr>
              <p:cNvSpPr txBox="1"/>
              <p:nvPr/>
            </p:nvSpPr>
            <p:spPr>
              <a:xfrm>
                <a:off x="1381528" y="2632494"/>
                <a:ext cx="23158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>
                        <a:lumMod val="50000"/>
                      </a:schemeClr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endParaRP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A715C86-669C-9CFA-ADB1-4C975E967F43}"/>
                  </a:ext>
                </a:extLst>
              </p:cNvPr>
              <p:cNvSpPr txBox="1"/>
              <p:nvPr/>
            </p:nvSpPr>
            <p:spPr>
              <a:xfrm>
                <a:off x="2293156" y="1936800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solidFill>
                      <a:schemeClr val="bg1"/>
                    </a:soli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g</a:t>
                </a: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0B88AC67-6CD1-F730-BCD7-A9D23207D5A6}"/>
                </a:ext>
              </a:extLst>
            </p:cNvPr>
            <p:cNvGrpSpPr/>
            <p:nvPr/>
          </p:nvGrpSpPr>
          <p:grpSpPr>
            <a:xfrm>
              <a:off x="1935429" y="4044462"/>
              <a:ext cx="1226435" cy="1556698"/>
              <a:chOff x="1935429" y="4044462"/>
              <a:chExt cx="1226435" cy="1556698"/>
            </a:xfrm>
          </p:grpSpPr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4012F43B-219B-53AB-CBBC-E84C9C57E217}"/>
                  </a:ext>
                </a:extLst>
              </p:cNvPr>
              <p:cNvSpPr/>
              <p:nvPr/>
            </p:nvSpPr>
            <p:spPr>
              <a:xfrm>
                <a:off x="1935429" y="4339055"/>
                <a:ext cx="1226435" cy="1262105"/>
              </a:xfrm>
              <a:prstGeom prst="roundRect">
                <a:avLst>
                  <a:gd name="adj" fmla="val 5514"/>
                </a:avLst>
              </a:prstGeom>
              <a:gradFill flip="none" rotWithShape="1">
                <a:gsLst>
                  <a:gs pos="0">
                    <a:srgbClr val="FF276B"/>
                  </a:gs>
                  <a:gs pos="100000">
                    <a:srgbClr val="A00004"/>
                  </a:gs>
                </a:gsLst>
                <a:lin ang="16200000" scaled="1"/>
                <a:tileRect/>
              </a:gradFill>
              <a:ln w="22225">
                <a:gradFill>
                  <a:gsLst>
                    <a:gs pos="0">
                      <a:srgbClr val="FF276B"/>
                    </a:gs>
                    <a:gs pos="100000">
                      <a:srgbClr val="A0000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A5829FA3-9157-3170-F897-B4D4A55BFF78}"/>
                  </a:ext>
                </a:extLst>
              </p:cNvPr>
              <p:cNvSpPr/>
              <p:nvPr/>
            </p:nvSpPr>
            <p:spPr>
              <a:xfrm>
                <a:off x="2343446" y="4094870"/>
                <a:ext cx="410400" cy="4103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 contourW="6350" prstMaterial="matte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248927B8-DB86-1045-3FC5-44392A6C26CB}"/>
                  </a:ext>
                </a:extLst>
              </p:cNvPr>
              <p:cNvSpPr txBox="1"/>
              <p:nvPr/>
            </p:nvSpPr>
            <p:spPr>
              <a:xfrm>
                <a:off x="1970307" y="4584184"/>
                <a:ext cx="1156677" cy="66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EF36D214-720D-C8E3-E063-75BDAF1F1628}"/>
                  </a:ext>
                </a:extLst>
              </p:cNvPr>
              <p:cNvSpPr txBox="1"/>
              <p:nvPr/>
            </p:nvSpPr>
            <p:spPr>
              <a:xfrm>
                <a:off x="2293153" y="4044462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gradFill>
                      <a:gsLst>
                        <a:gs pos="0">
                          <a:srgbClr val="FF276B"/>
                        </a:gs>
                        <a:gs pos="100000">
                          <a:srgbClr val="A00004"/>
                        </a:gs>
                      </a:gsLst>
                      <a:lin ang="5400000" scaled="1"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q</a:t>
                </a: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E0B42FC1-836E-BE62-0604-479F1242CEA9}"/>
                </a:ext>
              </a:extLst>
            </p:cNvPr>
            <p:cNvGrpSpPr/>
            <p:nvPr/>
          </p:nvGrpSpPr>
          <p:grpSpPr>
            <a:xfrm>
              <a:off x="7637900" y="4050563"/>
              <a:ext cx="1226435" cy="1544975"/>
              <a:chOff x="1935429" y="4056185"/>
              <a:chExt cx="1226435" cy="1544975"/>
            </a:xfrm>
          </p:grpSpPr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FD8179DF-BBA7-0C91-B0C0-6D0C1CA4415F}"/>
                  </a:ext>
                </a:extLst>
              </p:cNvPr>
              <p:cNvSpPr/>
              <p:nvPr/>
            </p:nvSpPr>
            <p:spPr>
              <a:xfrm>
                <a:off x="1935429" y="4339055"/>
                <a:ext cx="1226435" cy="1262105"/>
              </a:xfrm>
              <a:prstGeom prst="roundRect">
                <a:avLst>
                  <a:gd name="adj" fmla="val 5514"/>
                </a:avLst>
              </a:prstGeom>
              <a:gradFill flip="none" rotWithShape="1">
                <a:gsLst>
                  <a:gs pos="0">
                    <a:srgbClr val="FF276B"/>
                  </a:gs>
                  <a:gs pos="100000">
                    <a:srgbClr val="A00004"/>
                  </a:gs>
                </a:gsLst>
                <a:lin ang="16200000" scaled="1"/>
                <a:tileRect/>
              </a:gradFill>
              <a:ln w="22225">
                <a:gradFill>
                  <a:gsLst>
                    <a:gs pos="0">
                      <a:srgbClr val="FF276B"/>
                    </a:gs>
                    <a:gs pos="100000">
                      <a:srgbClr val="A0000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4C431795-B9A0-B87F-EE74-4C08081FEB8C}"/>
                  </a:ext>
                </a:extLst>
              </p:cNvPr>
              <p:cNvSpPr/>
              <p:nvPr/>
            </p:nvSpPr>
            <p:spPr>
              <a:xfrm>
                <a:off x="2343446" y="4094870"/>
                <a:ext cx="410400" cy="4103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 contourW="6350" prstMaterial="matte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741167D4-955D-B6C1-737D-ED975F4FF83D}"/>
                  </a:ext>
                </a:extLst>
              </p:cNvPr>
              <p:cNvSpPr txBox="1"/>
              <p:nvPr/>
            </p:nvSpPr>
            <p:spPr>
              <a:xfrm>
                <a:off x="1970307" y="4584184"/>
                <a:ext cx="1156677" cy="66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8221070C-C05A-F498-FE1D-D5EDEC9A7B4A}"/>
                  </a:ext>
                </a:extLst>
              </p:cNvPr>
              <p:cNvSpPr txBox="1"/>
              <p:nvPr/>
            </p:nvSpPr>
            <p:spPr>
              <a:xfrm>
                <a:off x="2304876" y="4056185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gradFill>
                      <a:gsLst>
                        <a:gs pos="0">
                          <a:srgbClr val="FF276B"/>
                        </a:gs>
                        <a:gs pos="100000">
                          <a:srgbClr val="A00004"/>
                        </a:gs>
                      </a:gsLst>
                      <a:lin ang="5400000" scaled="1"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i</a:t>
                </a: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3B648A1-0EB2-AA95-E6D6-6643446339DA}"/>
                </a:ext>
              </a:extLst>
            </p:cNvPr>
            <p:cNvGrpSpPr/>
            <p:nvPr/>
          </p:nvGrpSpPr>
          <p:grpSpPr>
            <a:xfrm>
              <a:off x="9086256" y="4027117"/>
              <a:ext cx="1226435" cy="1568421"/>
              <a:chOff x="1935429" y="4032739"/>
              <a:chExt cx="1226435" cy="1568421"/>
            </a:xfrm>
          </p:grpSpPr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A164BB21-36DE-EA72-F391-CE6B5AADBA78}"/>
                  </a:ext>
                </a:extLst>
              </p:cNvPr>
              <p:cNvSpPr/>
              <p:nvPr/>
            </p:nvSpPr>
            <p:spPr>
              <a:xfrm>
                <a:off x="1935429" y="4339055"/>
                <a:ext cx="1226435" cy="1262105"/>
              </a:xfrm>
              <a:prstGeom prst="roundRect">
                <a:avLst>
                  <a:gd name="adj" fmla="val 5514"/>
                </a:avLst>
              </a:prstGeom>
              <a:gradFill flip="none" rotWithShape="1">
                <a:gsLst>
                  <a:gs pos="0">
                    <a:srgbClr val="FF276B"/>
                  </a:gs>
                  <a:gs pos="100000">
                    <a:srgbClr val="A00004"/>
                  </a:gs>
                </a:gsLst>
                <a:lin ang="16200000" scaled="1"/>
                <a:tileRect/>
              </a:gradFill>
              <a:ln w="22225">
                <a:gradFill>
                  <a:gsLst>
                    <a:gs pos="0">
                      <a:srgbClr val="FF276B"/>
                    </a:gs>
                    <a:gs pos="100000">
                      <a:srgbClr val="A0000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2FCBD66-4859-8A38-1259-51AF002690B4}"/>
                  </a:ext>
                </a:extLst>
              </p:cNvPr>
              <p:cNvSpPr/>
              <p:nvPr/>
            </p:nvSpPr>
            <p:spPr>
              <a:xfrm>
                <a:off x="2343446" y="4094870"/>
                <a:ext cx="410400" cy="4103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 contourW="6350" prstMaterial="matte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6569C54-E7B0-10EA-0EAF-6682446F722E}"/>
                  </a:ext>
                </a:extLst>
              </p:cNvPr>
              <p:cNvSpPr txBox="1"/>
              <p:nvPr/>
            </p:nvSpPr>
            <p:spPr>
              <a:xfrm>
                <a:off x="1970307" y="4584184"/>
                <a:ext cx="1156677" cy="66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8CD8FACA-24D6-E0F7-C8E1-7D654AC16712}"/>
                  </a:ext>
                </a:extLst>
              </p:cNvPr>
              <p:cNvSpPr txBox="1"/>
              <p:nvPr/>
            </p:nvSpPr>
            <p:spPr>
              <a:xfrm>
                <a:off x="2304876" y="4032739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gradFill>
                      <a:gsLst>
                        <a:gs pos="0">
                          <a:srgbClr val="FF276B"/>
                        </a:gs>
                        <a:gs pos="100000">
                          <a:srgbClr val="A00004"/>
                        </a:gs>
                      </a:gsLst>
                      <a:lin ang="5400000" scaled="1"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u</a:t>
                </a: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8B595A38-A204-7B52-A28B-23DE7D459C1F}"/>
                </a:ext>
              </a:extLst>
            </p:cNvPr>
            <p:cNvGrpSpPr/>
            <p:nvPr/>
          </p:nvGrpSpPr>
          <p:grpSpPr>
            <a:xfrm>
              <a:off x="478617" y="4062286"/>
              <a:ext cx="1226435" cy="1533252"/>
              <a:chOff x="1935429" y="4067908"/>
              <a:chExt cx="1226435" cy="1533252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2A8FD69D-91C7-A793-3A07-D5CD843F08C0}"/>
                  </a:ext>
                </a:extLst>
              </p:cNvPr>
              <p:cNvSpPr/>
              <p:nvPr/>
            </p:nvSpPr>
            <p:spPr>
              <a:xfrm>
                <a:off x="1935429" y="4339055"/>
                <a:ext cx="1226435" cy="1262105"/>
              </a:xfrm>
              <a:prstGeom prst="roundRect">
                <a:avLst>
                  <a:gd name="adj" fmla="val 5514"/>
                </a:avLst>
              </a:prstGeom>
              <a:gradFill flip="none" rotWithShape="1">
                <a:gsLst>
                  <a:gs pos="0">
                    <a:srgbClr val="00A2CB"/>
                  </a:gs>
                  <a:gs pos="100000">
                    <a:srgbClr val="003EA3"/>
                  </a:gs>
                </a:gsLst>
                <a:lin ang="16200000" scaled="1"/>
                <a:tileRect/>
              </a:gradFill>
              <a:ln w="22225">
                <a:gradFill>
                  <a:gsLst>
                    <a:gs pos="0">
                      <a:srgbClr val="00A2CB"/>
                    </a:gs>
                    <a:gs pos="100000">
                      <a:srgbClr val="003EA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8672A0E6-13A5-4A0B-2E5D-EC617006E1B8}"/>
                  </a:ext>
                </a:extLst>
              </p:cNvPr>
              <p:cNvSpPr/>
              <p:nvPr/>
            </p:nvSpPr>
            <p:spPr>
              <a:xfrm>
                <a:off x="2343446" y="4094870"/>
                <a:ext cx="410400" cy="4103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 contourW="6350" prstMaterial="matte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9577D837-B465-881B-0B2D-67AAA82AC299}"/>
                  </a:ext>
                </a:extLst>
              </p:cNvPr>
              <p:cNvSpPr txBox="1"/>
              <p:nvPr/>
            </p:nvSpPr>
            <p:spPr>
              <a:xfrm>
                <a:off x="1970307" y="4584184"/>
                <a:ext cx="1156677" cy="66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6374896C-D018-D5B2-447F-F13DFBAD857B}"/>
                  </a:ext>
                </a:extLst>
              </p:cNvPr>
              <p:cNvSpPr txBox="1"/>
              <p:nvPr/>
            </p:nvSpPr>
            <p:spPr>
              <a:xfrm>
                <a:off x="2304876" y="4067908"/>
                <a:ext cx="510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dirty="0">
                    <a:gradFill>
                      <a:gsLst>
                        <a:gs pos="0">
                          <a:srgbClr val="00A2CB"/>
                        </a:gs>
                        <a:gs pos="100000">
                          <a:srgbClr val="003EA3"/>
                        </a:gs>
                      </a:gsLst>
                      <a:lin ang="5400000" scaled="1"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e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38D423E2-B023-31D9-9149-83B899B57AD4}"/>
                </a:ext>
              </a:extLst>
            </p:cNvPr>
            <p:cNvGrpSpPr/>
            <p:nvPr/>
          </p:nvGrpSpPr>
          <p:grpSpPr>
            <a:xfrm>
              <a:off x="4784742" y="4062286"/>
              <a:ext cx="1226435" cy="1533252"/>
              <a:chOff x="1935429" y="4067908"/>
              <a:chExt cx="1226435" cy="1533252"/>
            </a:xfrm>
          </p:grpSpPr>
          <p:sp>
            <p:nvSpPr>
              <p:cNvPr id="50" name="Rectángulo: esquinas redondeadas 49">
                <a:extLst>
                  <a:ext uri="{FF2B5EF4-FFF2-40B4-BE49-F238E27FC236}">
                    <a16:creationId xmlns:a16="http://schemas.microsoft.com/office/drawing/2014/main" id="{AC3431D7-BC90-1ED2-D7B7-5B10ACC48642}"/>
                  </a:ext>
                </a:extLst>
              </p:cNvPr>
              <p:cNvSpPr/>
              <p:nvPr/>
            </p:nvSpPr>
            <p:spPr>
              <a:xfrm>
                <a:off x="1935429" y="4339055"/>
                <a:ext cx="1226435" cy="1262105"/>
              </a:xfrm>
              <a:prstGeom prst="roundRect">
                <a:avLst>
                  <a:gd name="adj" fmla="val 5514"/>
                </a:avLst>
              </a:prstGeom>
              <a:gradFill flip="none" rotWithShape="1">
                <a:gsLst>
                  <a:gs pos="0">
                    <a:srgbClr val="00A2CB"/>
                  </a:gs>
                  <a:gs pos="100000">
                    <a:srgbClr val="003EA3"/>
                  </a:gs>
                </a:gsLst>
                <a:lin ang="16200000" scaled="1"/>
                <a:tileRect/>
              </a:gradFill>
              <a:ln w="22225">
                <a:gradFill>
                  <a:gsLst>
                    <a:gs pos="0">
                      <a:srgbClr val="00A2CB"/>
                    </a:gs>
                    <a:gs pos="100000">
                      <a:srgbClr val="003EA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C61DF700-0348-4B1A-9913-60BB0438DADE}"/>
                  </a:ext>
                </a:extLst>
              </p:cNvPr>
              <p:cNvSpPr/>
              <p:nvPr/>
            </p:nvSpPr>
            <p:spPr>
              <a:xfrm>
                <a:off x="2343446" y="4094870"/>
                <a:ext cx="410400" cy="4103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 contourW="6350" prstMaterial="matte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F3985D3-9A8D-6DC8-7258-2A03A4559C8F}"/>
                  </a:ext>
                </a:extLst>
              </p:cNvPr>
              <p:cNvSpPr txBox="1"/>
              <p:nvPr/>
            </p:nvSpPr>
            <p:spPr>
              <a:xfrm>
                <a:off x="1970307" y="4584184"/>
                <a:ext cx="1156677" cy="66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</a:t>
                </a: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900"/>
                  </a:lnSpc>
                </a:pPr>
                <a:endParaRPr lang="es-CO" sz="9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A8216871-B80A-C720-CE03-5BCF3788D410}"/>
                  </a:ext>
                </a:extLst>
              </p:cNvPr>
              <p:cNvSpPr txBox="1"/>
              <p:nvPr/>
            </p:nvSpPr>
            <p:spPr>
              <a:xfrm>
                <a:off x="2281430" y="4067908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gradFill>
                      <a:gsLst>
                        <a:gs pos="0">
                          <a:srgbClr val="00A2CB"/>
                        </a:gs>
                        <a:gs pos="100000">
                          <a:srgbClr val="003EA3"/>
                        </a:gs>
                      </a:gsLst>
                      <a:lin ang="5400000" scaled="1"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w</a:t>
                </a: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3EFA568F-0F36-CDEF-E976-CF4C51B15584}"/>
                </a:ext>
              </a:extLst>
            </p:cNvPr>
            <p:cNvGrpSpPr/>
            <p:nvPr/>
          </p:nvGrpSpPr>
          <p:grpSpPr>
            <a:xfrm>
              <a:off x="8234974" y="3292444"/>
              <a:ext cx="1471032" cy="752018"/>
              <a:chOff x="8234974" y="3292444"/>
              <a:chExt cx="1471032" cy="752018"/>
            </a:xfrm>
          </p:grpSpPr>
          <p:cxnSp>
            <p:nvCxnSpPr>
              <p:cNvPr id="54" name="Conector recto de flecha 53">
                <a:extLst>
                  <a:ext uri="{FF2B5EF4-FFF2-40B4-BE49-F238E27FC236}">
                    <a16:creationId xmlns:a16="http://schemas.microsoft.com/office/drawing/2014/main" id="{C8FF72E1-8DE1-F1EF-1337-00B8955A7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974" y="3292444"/>
                <a:ext cx="0" cy="752018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de flecha 56">
                <a:extLst>
                  <a:ext uri="{FF2B5EF4-FFF2-40B4-BE49-F238E27FC236}">
                    <a16:creationId xmlns:a16="http://schemas.microsoft.com/office/drawing/2014/main" id="{8C3B6363-55D6-4F41-865A-30750EC4A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6006" y="3808491"/>
                <a:ext cx="0" cy="235971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58">
                <a:extLst>
                  <a:ext uri="{FF2B5EF4-FFF2-40B4-BE49-F238E27FC236}">
                    <a16:creationId xmlns:a16="http://schemas.microsoft.com/office/drawing/2014/main" id="{F0BFBDFF-434F-6EA8-3D30-D1938F700C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974" y="3808491"/>
                <a:ext cx="1464498" cy="0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upo 127">
              <a:extLst>
                <a:ext uri="{FF2B5EF4-FFF2-40B4-BE49-F238E27FC236}">
                  <a16:creationId xmlns:a16="http://schemas.microsoft.com/office/drawing/2014/main" id="{3783CE84-5A9E-0A41-9B23-521A734F1E2B}"/>
                </a:ext>
              </a:extLst>
            </p:cNvPr>
            <p:cNvGrpSpPr/>
            <p:nvPr/>
          </p:nvGrpSpPr>
          <p:grpSpPr>
            <a:xfrm flipH="1">
              <a:off x="1088416" y="3292444"/>
              <a:ext cx="1471032" cy="752018"/>
              <a:chOff x="8234974" y="3292444"/>
              <a:chExt cx="1471032" cy="752018"/>
            </a:xfrm>
          </p:grpSpPr>
          <p:cxnSp>
            <p:nvCxnSpPr>
              <p:cNvPr id="129" name="Conector recto de flecha 128">
                <a:extLst>
                  <a:ext uri="{FF2B5EF4-FFF2-40B4-BE49-F238E27FC236}">
                    <a16:creationId xmlns:a16="http://schemas.microsoft.com/office/drawing/2014/main" id="{1B6C0700-A243-897F-0D89-2FC627F39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974" y="3292444"/>
                <a:ext cx="0" cy="752018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ector recto de flecha 129">
                <a:extLst>
                  <a:ext uri="{FF2B5EF4-FFF2-40B4-BE49-F238E27FC236}">
                    <a16:creationId xmlns:a16="http://schemas.microsoft.com/office/drawing/2014/main" id="{B31BC00B-D100-E0EB-16BC-C90707608F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6006" y="3808491"/>
                <a:ext cx="0" cy="235971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>
                <a:extLst>
                  <a:ext uri="{FF2B5EF4-FFF2-40B4-BE49-F238E27FC236}">
                    <a16:creationId xmlns:a16="http://schemas.microsoft.com/office/drawing/2014/main" id="{2600B38A-0D8F-4BE2-FE95-1E789A51E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974" y="3808491"/>
                <a:ext cx="1464498" cy="0"/>
              </a:xfrm>
              <a:prstGeom prst="straightConnector1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dash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291C22BB-4B19-6EEC-3706-EED5829408FD}"/>
                </a:ext>
              </a:extLst>
            </p:cNvPr>
            <p:cNvSpPr txBox="1"/>
            <p:nvPr/>
          </p:nvSpPr>
          <p:spPr>
            <a:xfrm>
              <a:off x="5151679" y="343390"/>
              <a:ext cx="510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dirty="0">
                  <a:solidFill>
                    <a:schemeClr val="bg1"/>
                  </a:solidFill>
                  <a:latin typeface="PeaxDrawnIcons" panose="02000603000000000000" pitchFamily="2" charset="0"/>
                  <a:ea typeface="PeaxDrawnIcons" panose="02000603000000000000" pitchFamily="2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115</Words>
  <Application>Microsoft Office PowerPoint</Application>
  <PresentationFormat>Personalizado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Quicksand</vt:lpstr>
      <vt:lpstr>Calibri Light</vt:lpstr>
      <vt:lpstr>LEMON MILK Bold</vt:lpstr>
      <vt:lpstr>PeaxDrawnIcons</vt:lpstr>
      <vt:lpstr>Calibri</vt:lpstr>
      <vt:lpstr>LEMON MILK Light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21</cp:revision>
  <dcterms:created xsi:type="dcterms:W3CDTF">2020-11-09T05:08:51Z</dcterms:created>
  <dcterms:modified xsi:type="dcterms:W3CDTF">2022-08-20T20:08:01Z</dcterms:modified>
</cp:coreProperties>
</file>